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7" r:id="rId2"/>
    <p:sldId id="30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F37EB-01D4-4880-8016-680933A2623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AA8E3-1F4C-4B46-BDC6-30DB3D43E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7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02765-7302-4C1C-95D2-27CF1C5154B7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33400" y="3200400"/>
            <a:ext cx="8153400" cy="3200400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b="1" dirty="0" smtClean="0">
                <a:latin typeface="Arabic Typesetting" pitchFamily="66" charset="-78"/>
                <a:cs typeface="Arabic Typesetting" pitchFamily="66" charset="-78"/>
              </a:rPr>
              <a:t>أنظروا حولكم وسجلوا أسماء خمسة منتجات مصنوع من البلاستيك وافحصوا ما هي صفات المواد البلاستيكية المصنوعة منها المنتجات الخمسة، وفقا للجدول التالي:</a:t>
            </a:r>
            <a:endParaRPr lang="en-US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7971" y="1572161"/>
            <a:ext cx="41152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8000" b="1" dirty="0">
                <a:latin typeface="Arabic Typesetting" pitchFamily="66" charset="-78"/>
                <a:cs typeface="Arabic Typesetting" pitchFamily="66" charset="-78"/>
              </a:rPr>
              <a:t>مهمة للعمل بأزواج</a:t>
            </a:r>
            <a:endParaRPr lang="en-US" sz="80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216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010691"/>
              </p:ext>
            </p:extLst>
          </p:nvPr>
        </p:nvGraphicFramePr>
        <p:xfrm>
          <a:off x="457200" y="381000"/>
          <a:ext cx="8305800" cy="4495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  <a:gridCol w="1384300"/>
              </a:tblGrid>
              <a:tr h="149860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</a:t>
                      </a:r>
                      <a:r>
                        <a:rPr lang="ar-SA" sz="240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المنتج </a:t>
                      </a:r>
                      <a:r>
                        <a:rPr lang="ar-SA" sz="240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4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3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 2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البلاستيج في المنتج 1</a:t>
                      </a:r>
                      <a:endParaRPr lang="en-US" sz="2400" dirty="0">
                        <a:solidFill>
                          <a:schemeClr val="tx1"/>
                        </a:solidFill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البلاستيك في المنتج</a:t>
                      </a:r>
                    </a:p>
                    <a:p>
                      <a:pPr algn="r"/>
                      <a:r>
                        <a:rPr lang="ar-SA" sz="2400" dirty="0" smtClean="0">
                          <a:solidFill>
                            <a:schemeClr val="tx1"/>
                          </a:solidFill>
                          <a:latin typeface="Traditional Arabic" pitchFamily="18" charset="-78"/>
                          <a:cs typeface="Traditional Arabic" pitchFamily="18" charset="-78"/>
                        </a:rPr>
                        <a:t>الصفات</a:t>
                      </a: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149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المرونة</a:t>
                      </a:r>
                      <a:endParaRPr lang="en-US" sz="32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  <a:tr h="149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>
                          <a:latin typeface="Traditional Arabic" pitchFamily="18" charset="-78"/>
                          <a:cs typeface="Traditional Arabic" pitchFamily="18" charset="-78"/>
                        </a:rPr>
                        <a:t>التوصيل الكهربائي</a:t>
                      </a:r>
                      <a:endParaRPr lang="en-US" sz="3200" b="1" dirty="0">
                        <a:latin typeface="Traditional Arabic" pitchFamily="18" charset="-78"/>
                        <a:cs typeface="Traditional Arabic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5250873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000" b="1" i="1" u="sng" dirty="0" smtClean="0">
                <a:latin typeface="Arabic Typesetting" pitchFamily="66" charset="-78"/>
                <a:cs typeface="Arabic Typesetting" pitchFamily="66" charset="-78"/>
              </a:rPr>
              <a:t>استنتجوا: </a:t>
            </a:r>
            <a:r>
              <a:rPr lang="ar-SA" sz="4000" b="1" dirty="0" smtClean="0">
                <a:latin typeface="Arabic Typesetting" pitchFamily="66" charset="-78"/>
                <a:cs typeface="Arabic Typesetting" pitchFamily="66" charset="-78"/>
              </a:rPr>
              <a:t>ما هي الصفات المشتركة للمواد البلاستيكية؟ وبماذا تختلف عن بعضها؟</a:t>
            </a:r>
            <a:endParaRPr lang="en-US" sz="40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4898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156</TotalTime>
  <Words>68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20</cp:revision>
  <dcterms:created xsi:type="dcterms:W3CDTF">2013-03-01T23:08:24Z</dcterms:created>
  <dcterms:modified xsi:type="dcterms:W3CDTF">2013-03-20T17:17:36Z</dcterms:modified>
</cp:coreProperties>
</file>