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F37EB-01D4-4880-8016-680933A26233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AA8E3-1F4C-4B46-BDC6-30DB3D43E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7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02765-7302-4C1C-95D2-27CF1C5154B7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1E611A-3DFD-4BF2-9967-22C1869840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alone.net/pnm/pics.php?action=image&amp;id=26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33400"/>
            <a:ext cx="2462353" cy="18369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aljazeera.net/file/getcustom/37c7f53b-2734-4802-8651-c276a5332e5e/6e3b8a3c-285b-4d83-858a-075f762303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400"/>
            <a:ext cx="2462353" cy="18454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barket.co.il/var/1857/724908-%D7%97%D7%93%20%D7%A4%D7%A2%D7%9E%D7%99%20%D7%A4%D7%A9%D7%95%D7%9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2483135" cy="1879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image.made-in-china.com/2f0j00YMiaUGdIJubs/Plastic-Kids-Tables-and-Chairs-WF-102C-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" t="14291" b="9067"/>
          <a:stretch/>
        </p:blipFill>
        <p:spPr bwMode="auto">
          <a:xfrm>
            <a:off x="3402787" y="2965397"/>
            <a:ext cx="2426221" cy="18862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http://www.entej.com/wp-content/uploads/2011/04/12895475440347625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65397"/>
            <a:ext cx="2479883" cy="1879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أريد العاب أطفال للبيع للروضات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4"/>
          <a:stretch/>
        </p:blipFill>
        <p:spPr bwMode="auto">
          <a:xfrm>
            <a:off x="381000" y="2895600"/>
            <a:ext cx="2483135" cy="19491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705600" y="5334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أغطية للدفيئات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86200" y="5334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حواسيب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334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أدوات طعام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705600" y="29718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رُزم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86200" y="29718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أثاث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14400" y="2895600"/>
            <a:ext cx="1524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latin typeface="Traditional Arabic" pitchFamily="18" charset="-78"/>
                <a:cs typeface="Traditional Arabic" pitchFamily="18" charset="-78"/>
              </a:rPr>
              <a:t>ألعاب</a:t>
            </a:r>
            <a:endParaRPr lang="en-US" sz="24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>
            <a:off x="2171699" y="5410200"/>
            <a:ext cx="4824553" cy="1143000"/>
          </a:xfrm>
          <a:prstGeom prst="round2Same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من استعمالات البلاستيك</a:t>
            </a:r>
            <a:endParaRPr lang="en-US" sz="48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4253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156</TotalTime>
  <Words>11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19</cp:revision>
  <dcterms:created xsi:type="dcterms:W3CDTF">2013-03-01T23:08:24Z</dcterms:created>
  <dcterms:modified xsi:type="dcterms:W3CDTF">2013-03-17T17:29:45Z</dcterms:modified>
</cp:coreProperties>
</file>