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1671" y="1524000"/>
            <a:ext cx="71400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المنتجات البلاستيكية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http://upload.wikimedia.org/wikipedia/commons/thumb/b/b2/Plastic_household_items.jpg/220px-Plastic_household_it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0163">
            <a:off x="3424470" y="3970698"/>
            <a:ext cx="2158098" cy="1432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4" descr="علب للثلاجة وللمكروويف بلاستيك عالي النقاء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3" b="6739"/>
          <a:stretch/>
        </p:blipFill>
        <p:spPr bwMode="auto">
          <a:xfrm rot="20710356">
            <a:off x="590636" y="3648593"/>
            <a:ext cx="2112252" cy="1607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6" descr="http://i01.i.aliimg.com/img/pb/895/885/226/1254906295541_hz_myalibaba_web5_2681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" r="9003"/>
          <a:stretch/>
        </p:blipFill>
        <p:spPr bwMode="auto">
          <a:xfrm rot="20597739">
            <a:off x="6348166" y="3952672"/>
            <a:ext cx="2181809" cy="1737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018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g.all.biz/img/eg/catalog/3603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3658">
            <a:off x="7301319" y="370832"/>
            <a:ext cx="1492243" cy="211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altahera.net/uploads/120886176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0" r="34006"/>
          <a:stretch/>
        </p:blipFill>
        <p:spPr bwMode="auto">
          <a:xfrm>
            <a:off x="304800" y="533400"/>
            <a:ext cx="1905000" cy="606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 Single Corner Rectangle 5"/>
          <p:cNvSpPr/>
          <p:nvPr/>
        </p:nvSpPr>
        <p:spPr>
          <a:xfrm>
            <a:off x="1784738" y="2124227"/>
            <a:ext cx="5383740" cy="1582621"/>
          </a:xfrm>
          <a:prstGeom prst="round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8000" b="1" dirty="0" smtClean="0">
                <a:latin typeface="Arabic Typesetting" pitchFamily="66" charset="-78"/>
                <a:cs typeface="Arabic Typesetting" pitchFamily="66" charset="-78"/>
              </a:rPr>
              <a:t>ما هو البلاستيك؟؟</a:t>
            </a:r>
            <a:endParaRPr lang="en-US" sz="80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4" descr="http://www.aljoudplastic.com/products/1/productsaljoud%20(13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944" y="3886200"/>
            <a:ext cx="385611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eg.all.biz/img/eg/catalog/3733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1" y="561109"/>
            <a:ext cx="3088315" cy="122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eg.all.biz/img/eg/catalog/37335.png"/>
          <p:cNvPicPr>
            <a:picLocks noChangeAspect="1" noChangeArrowheads="1"/>
          </p:cNvPicPr>
          <p:nvPr/>
        </p:nvPicPr>
        <p:blipFill rotWithShape="1"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1"/>
          <a:stretch/>
        </p:blipFill>
        <p:spPr bwMode="auto">
          <a:xfrm rot="1480996">
            <a:off x="2594942" y="4089852"/>
            <a:ext cx="1756953" cy="15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314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19</cp:revision>
  <dcterms:created xsi:type="dcterms:W3CDTF">2013-03-01T23:08:24Z</dcterms:created>
  <dcterms:modified xsi:type="dcterms:W3CDTF">2013-03-17T17:12:19Z</dcterms:modified>
</cp:coreProperties>
</file>