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F37EB-01D4-4880-8016-680933A26233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AA8E3-1F4C-4B46-BDC6-30DB3D43E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74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69056" y="1338352"/>
            <a:ext cx="4722768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1500" b="1" cap="none" spc="50" dirty="0" smtClean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الوظيفة البيتية</a:t>
            </a:r>
            <a:endParaRPr lang="en-US" sz="11500" b="1" cap="none" spc="50" dirty="0">
              <a:ln w="11430"/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519546" y="3352800"/>
            <a:ext cx="8153400" cy="2743200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ar-SA" sz="4400" b="1" dirty="0" smtClean="0">
                <a:latin typeface="Arabic Typesetting" pitchFamily="66" charset="-78"/>
                <a:cs typeface="Arabic Typesetting" pitchFamily="66" charset="-78"/>
              </a:rPr>
              <a:t>سجلوا لأي هدف أنتجوا كل منتج من المنتجات البلاستيكية التي ذكرتموها في الجدول السابق. </a:t>
            </a:r>
            <a:endParaRPr lang="en-US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5422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156</TotalTime>
  <Words>17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COMP</cp:lastModifiedBy>
  <cp:revision>19</cp:revision>
  <dcterms:created xsi:type="dcterms:W3CDTF">2013-03-01T23:08:24Z</dcterms:created>
  <dcterms:modified xsi:type="dcterms:W3CDTF">2013-03-17T17:50:49Z</dcterms:modified>
</cp:coreProperties>
</file>