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81" r:id="rId2"/>
    <p:sldId id="285" r:id="rId3"/>
    <p:sldId id="283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 varScale="1">
        <p:scale>
          <a:sx n="63" d="100"/>
          <a:sy n="63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53012-5E3C-4C22-9B45-A991B2F7EEB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2473A-CABA-4756-93A6-85230749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95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C64B6-8B77-422E-94BB-421C5D8C7311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22309-45F3-43D6-B37B-2377D71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0652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7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98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35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67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5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9514AE-4DF1-473D-9D57-A09C140C89AF}" type="datetime1">
              <a:rPr lang="en-US" smtClean="0"/>
              <a:t>3/21/2013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E213-274E-4CA5-AEF4-BE336AF5B775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FB0-ACEA-457E-80B2-FA509FDEB3B0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6633-0720-4EA2-B0F5-1549D353A2BF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A101-CB87-4362-A552-0E9FF13AFBE7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E8E5-3CB0-4E22-89F9-2BDF1153EB67}" type="datetime1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01B1-76F6-4685-ABE6-AACF422F527F}" type="datetime1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F1E0-646B-4567-AEFA-8C43F4024E92}" type="datetime1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FB46-01AA-4F39-9574-654A3B2D765C}" type="datetime1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66B3-11C7-4478-AD49-60A3EEC92734}" type="datetime1">
              <a:rPr lang="en-US" smtClean="0"/>
              <a:t>3/21/2013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17F6-C77C-4F85-884B-AF1FF33AEEE4}" type="datetime1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9A319A-5B03-44C6-BFEA-C1919AAB9B7B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2.jpeg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2.jpeg"/><Relationship Id="rId4" Type="http://schemas.openxmlformats.org/officeDocument/2006/relationships/slide" Target="slide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914400"/>
            <a:ext cx="781920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هيا بنا لنقوم معاً بتلخيص </a:t>
            </a:r>
          </a:p>
          <a:p>
            <a:pPr algn="ctr"/>
            <a:r>
              <a:rPr lang="ar-SA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درسنا لليوم</a:t>
            </a:r>
          </a:p>
          <a:p>
            <a:pPr algn="ctr"/>
            <a:r>
              <a:rPr lang="ar-SA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عن طريق لعبة المتاهة</a:t>
            </a:r>
          </a:p>
          <a:p>
            <a:pPr algn="ctr"/>
            <a:r>
              <a:rPr lang="ar-SA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  <a:sym typeface="Wingdings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234832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71216" y="914400"/>
            <a:ext cx="3118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الثالث: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143000" y="2047568"/>
            <a:ext cx="7163824" cy="214343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تختلف المنتجات البلاستيكية عن بعضها البعض بصفة _____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3657600" y="4876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المرونة/القساوة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6172200" y="4876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الحجم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1066800" y="4876800"/>
            <a:ext cx="22860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التحلل في التربة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86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2" descr="http://penvip.files.wordpress.com/2011/01/tn_0011.jpg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248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0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11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7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8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9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0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1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52" name="AutoShape 152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7048500" y="26289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53" name="AutoShape 15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553200" y="2223067"/>
            <a:ext cx="457200" cy="672533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74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2132" y="914400"/>
            <a:ext cx="2996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الرابع: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43000" y="2047568"/>
            <a:ext cx="7163824" cy="214343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البلاستيك عبارة عن مادة _____ تلوث _____ و _____ 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3657600" y="4800600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طبيعية/ الجو/ البيئة 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Rounded Rectangle 9">
            <a:hlinkClick r:id="rId2" action="ppaction://hlinksldjump"/>
          </p:cNvPr>
          <p:cNvSpPr/>
          <p:nvPr/>
        </p:nvSpPr>
        <p:spPr>
          <a:xfrm>
            <a:off x="6172200" y="4800600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اصطناعية/ التربة/ الهواء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Rounded Rectangle 10">
            <a:hlinkClick r:id="" action="ppaction://hlinkshowjump?jump=nextslide"/>
          </p:cNvPr>
          <p:cNvSpPr/>
          <p:nvPr/>
        </p:nvSpPr>
        <p:spPr>
          <a:xfrm>
            <a:off x="1066800" y="4800600"/>
            <a:ext cx="22860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اصطناعية/ البيئة/ تتحلل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3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2" descr="http://penvip.files.wordpress.com/2011/01/tn_0011.jpg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645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ashreg.wav"/>
          </p:stSnd>
        </p:sndAc>
      </p:transition>
    </mc:Choice>
    <mc:Fallback xmlns="">
      <p:transition spd="slow">
        <p:sndAc>
          <p:stSnd>
            <p:snd r:embed="rId6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6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7" name="AutoShape 8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62600" y="10668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48" name="AutoShape 8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16200000">
            <a:off x="5219700" y="1505565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88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3000" y="914400"/>
            <a:ext cx="3459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الخامس: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143000" y="2047568"/>
            <a:ext cx="7163824" cy="214343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مع مرور الوقت يتضح أن استخدام منتجات البلاستيك يسبب ضررا للبيئة، كيف يمكن ملاحظة هذا الضرر؟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3657600" y="4800600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البلاستيك سريع التحلل مما يجعله يطلق غازات سامة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6172200" y="4800600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نظراً لبطء تحلل البلاستيك، فهو يشوه المنظر الطبيعي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1066800" y="4800600"/>
            <a:ext cx="22860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البلاستيك لا يسبب ضرراً للبيئة</a:t>
            </a:r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38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 descr="http://penvip.files.wordpress.com/2011/01/tn_0011.jpg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499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6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7" name="AutoShape 8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696140" y="1067060"/>
            <a:ext cx="457200" cy="85376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48" name="AutoShape 8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16200000">
            <a:off x="2008381" y="1342047"/>
            <a:ext cx="436809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65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7809" y="914400"/>
            <a:ext cx="3449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السادس: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143000" y="2015613"/>
            <a:ext cx="7163824" cy="214343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ما هو الخطر الناجم عن إلقاء أكياس البلاستيك في البحر؟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3657600" y="4800600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انسداد خياشيم التنفس لدى الأسماك مما يؤدي إلى موتها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6172200" y="4800600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تشويه المنظر الطبيعي للبحر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rId2" action="ppaction://hlinksldjump"/>
          </p:cNvPr>
          <p:cNvSpPr/>
          <p:nvPr/>
        </p:nvSpPr>
        <p:spPr>
          <a:xfrm>
            <a:off x="1066800" y="4800600"/>
            <a:ext cx="22860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جميع الإجابات صحيحة</a:t>
            </a:r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73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495470" y="873379"/>
            <a:ext cx="4267200" cy="5111566"/>
            <a:chOff x="336" y="144"/>
            <a:chExt cx="5175" cy="4013"/>
          </a:xfrm>
        </p:grpSpPr>
        <p:sp>
          <p:nvSpPr>
            <p:cNvPr id="6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800600" y="1111508"/>
            <a:ext cx="373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عزيزي الطالب...</a:t>
            </a:r>
          </a:p>
          <a:p>
            <a:pPr algn="ctr" rtl="1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أمامك المتاهة التالية، وفي كل مرة يرسم لك أسهم معينة، عليك أن تختار الأسهم المناسبة حتى تتمكن من وصول نهاية المتاهة</a:t>
            </a:r>
          </a:p>
        </p:txBody>
      </p:sp>
      <p:cxnSp>
        <p:nvCxnSpPr>
          <p:cNvPr id="50" name="Elbow Connector 49"/>
          <p:cNvCxnSpPr/>
          <p:nvPr/>
        </p:nvCxnSpPr>
        <p:spPr>
          <a:xfrm rot="5400000" flipH="1" flipV="1">
            <a:off x="1065963" y="353922"/>
            <a:ext cx="959110" cy="860866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1917083" y="5291387"/>
            <a:ext cx="0" cy="8401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304800" y="152400"/>
            <a:ext cx="1524000" cy="533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النهاية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018793" y="6099779"/>
            <a:ext cx="1524000" cy="533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البداية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199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2" descr="http://penvip.files.wordpress.com/2011/01/tn_0011.jpg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434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6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7" name="AutoShape 82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6200000">
            <a:off x="1333500" y="1309783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48" name="AutoShape 8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91660" y="762000"/>
            <a:ext cx="457200" cy="861248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61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75630" y="914400"/>
            <a:ext cx="3214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السابع: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762000" y="1905000"/>
            <a:ext cx="7772400" cy="237203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قاموا بانتاج أكياس النايلون بهدف تخزين أغراض فيها.</a:t>
            </a:r>
          </a:p>
          <a:p>
            <a:pPr algn="ctr" rtl="1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من متطلبات هذا المنتج أنه يجب أن يكون _____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6194323" y="4763729"/>
            <a:ext cx="21336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rtl="1">
              <a:buFont typeface="Arial" pitchFamily="34" charset="0"/>
              <a:buChar char="•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قابل للثني</a:t>
            </a:r>
          </a:p>
          <a:p>
            <a:pPr marL="342900" indent="-342900" algn="ctr" rtl="1">
              <a:buFont typeface="Arial" pitchFamily="34" charset="0"/>
              <a:buChar char="•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صغير الحجم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3657600" y="4763729"/>
            <a:ext cx="2133600" cy="125607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rtl="1">
              <a:buFont typeface="Arial" pitchFamily="34" charset="0"/>
              <a:buChar char="•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قاسي جدا</a:t>
            </a:r>
          </a:p>
          <a:p>
            <a:pPr marL="342900" indent="-342900" algn="ctr" rtl="1">
              <a:buFont typeface="Arial" pitchFamily="34" charset="0"/>
              <a:buChar char="•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كبير وواسع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rId2" action="ppaction://hlinksldjump"/>
          </p:cNvPr>
          <p:cNvSpPr/>
          <p:nvPr/>
        </p:nvSpPr>
        <p:spPr>
          <a:xfrm>
            <a:off x="1066800" y="4763729"/>
            <a:ext cx="2133600" cy="125607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rtl="1">
              <a:buFont typeface="Arial" pitchFamily="34" charset="0"/>
              <a:buChar char="•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قابل للثني</a:t>
            </a:r>
          </a:p>
          <a:p>
            <a:pPr marL="342900" indent="-342900" algn="ctr" rtl="1">
              <a:buFont typeface="Arial" pitchFamily="34" charset="0"/>
              <a:buChar char="•"/>
            </a:pP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يحمي الأغراض من الرطوبة والغبار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39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2" descr="http://penvip.files.wordpress.com/2011/01/tn_0011.jpg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08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ashreg.wav"/>
          </p:stSnd>
        </p:sndAc>
      </p:transition>
    </mc:Choice>
    <mc:Fallback xmlns="">
      <p:transition spd="slow">
        <p:sndAc>
          <p:stSnd>
            <p:snd r:embed="rId6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71" name="Rectangle 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73" name="Rectangle 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74" name="Rectangle 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75" name="Rectangle 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42" name="Rectangle 1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43" name="Rectangle 1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144" name="Group 12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145" name="Rectangle 1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46" name="Rectangle 1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49" name="Rectangle 1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50" name="Rectangle 1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1" name="Rectangle 1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52" name="Rectangle 1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53" name="Rectangle 1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154" name="Group 20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155" name="Rectangle 21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6" name="Rectangle 22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57" name="Rectangle 23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58" name="Rectangle 24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59" name="Rectangle 25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0" name="Rectangle 26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1" name="Rectangle 27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62" name="Rectangle 28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163" name="Group 29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164" name="Rectangle 30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5" name="Rectangle 31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66" name="Rectangle 32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67" name="Rectangle 33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8" name="Rectangle 34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69" name="Rectangle 35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70" name="Rectangle 36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171" name="Group 37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172" name="Rectangle 38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73" name="Rectangle 39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74" name="Rectangle 40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75" name="Rectangle 41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76" name="Rectangle 42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77" name="Rectangle 43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78" name="Rectangle 44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79" name="Rectangle 45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180" name="Group 46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181" name="Rectangle 47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82" name="Rectangle 48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83" name="Rectangle 49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84" name="Rectangle 50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85" name="Rectangle 51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86" name="Rectangle 52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87" name="Rectangle 53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188" name="Group 5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189" name="Rectangle 5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90" name="Rectangle 5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91" name="Rectangle 5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92" name="Rectangle 5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93" name="Rectangle 5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94" name="Rectangle 6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195" name="Rectangle 6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196" name="Group 62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197" name="Rectangle 6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198" name="Rectangle 6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199" name="Rectangle 6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200" name="Rectangle 6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he-IL"/>
            </a:p>
          </p:txBody>
        </p:sp>
        <p:sp>
          <p:nvSpPr>
            <p:cNvPr id="201" name="Rectangle 6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202" name="Rectangle 6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203" name="Rectangle 6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</p:grpSp>
      <p:sp>
        <p:nvSpPr>
          <p:cNvPr id="204" name="Rectangle 203"/>
          <p:cNvSpPr/>
          <p:nvPr/>
        </p:nvSpPr>
        <p:spPr>
          <a:xfrm>
            <a:off x="988853" y="1539240"/>
            <a:ext cx="343074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لقد تمكنتم </a:t>
            </a:r>
          </a:p>
          <a:p>
            <a:pPr algn="ctr"/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من عبور </a:t>
            </a:r>
          </a:p>
          <a:p>
            <a:pPr algn="ctr"/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المتاهة بأمان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05" name="Rectangle 204"/>
          <p:cNvSpPr/>
          <p:nvPr/>
        </p:nvSpPr>
        <p:spPr>
          <a:xfrm rot="20207754">
            <a:off x="4828793" y="2076745"/>
            <a:ext cx="304121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1500" b="1" cap="none" spc="50" dirty="0" smtClean="0">
                <a:ln w="11430"/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تهانينا</a:t>
            </a:r>
            <a:endParaRPr lang="en-US" sz="11500" b="1" cap="none" spc="50" dirty="0">
              <a:ln w="11430"/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101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2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802674"/>
            <a:ext cx="445185" cy="912325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48" name="AutoShape 151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6200000">
            <a:off x="2024350" y="5386705"/>
            <a:ext cx="421071" cy="964569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grpSp>
        <p:nvGrpSpPr>
          <p:cNvPr id="49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50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1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2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3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4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5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6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7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8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9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0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1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2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3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4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6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7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8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0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1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2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3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4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5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6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7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8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9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0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1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2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3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4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5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6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7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8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9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0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21384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58581" y="1219200"/>
            <a:ext cx="29434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الأول: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895168" y="2428568"/>
            <a:ext cx="5715000" cy="1371600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ما هو مصدر البلاستيك؟؟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6172200" y="4495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النفط الخام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3581400" y="4495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الفحم الحجري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990600" y="4495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الفحم الخشبي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59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218" name="Picture 2" descr="http://penvip.files.wordpress.com/2011/01/tn_0011.jpg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299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AutoShape 15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895600" y="37338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6" name="AutoShape 15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5400000">
            <a:off x="3848100" y="43053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grpSp>
        <p:nvGrpSpPr>
          <p:cNvPr id="7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8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7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8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40136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53771" y="914400"/>
            <a:ext cx="2953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السؤال الثاني: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143000" y="2047568"/>
            <a:ext cx="7163824" cy="214343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جميع المنتجات البلاستيكية تتميز بأنها _______</a:t>
            </a:r>
            <a:endParaRPr lang="en-US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3657600" y="4876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عازلة للحرارة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/>
        </p:nvSpPr>
        <p:spPr>
          <a:xfrm>
            <a:off x="6172200" y="4876800"/>
            <a:ext cx="2133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موصلة للكهرباء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ounded Rectangle 8">
            <a:hlinkClick r:id="rId2" action="ppaction://hlinksldjump"/>
          </p:cNvPr>
          <p:cNvSpPr/>
          <p:nvPr/>
        </p:nvSpPr>
        <p:spPr>
          <a:xfrm>
            <a:off x="1066800" y="4876800"/>
            <a:ext cx="22860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عازلة للكهرباء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53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 descr="http://penvip.files.wordpress.com/2011/01/tn_0011.jpg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t="1999" r="6711" b="10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983796" y="3769823"/>
            <a:ext cx="5176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الطريق مغلقة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995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533400" y="731992"/>
            <a:ext cx="7999413" cy="5699839"/>
            <a:chOff x="336" y="144"/>
            <a:chExt cx="5175" cy="4013"/>
          </a:xfrm>
        </p:grpSpPr>
        <p:sp>
          <p:nvSpPr>
            <p:cNvPr id="6" name="Rectangle 110"/>
            <p:cNvSpPr>
              <a:spLocks noChangeArrowheads="1"/>
            </p:cNvSpPr>
            <p:nvPr/>
          </p:nvSpPr>
          <p:spPr bwMode="auto">
            <a:xfrm>
              <a:off x="340" y="3929"/>
              <a:ext cx="136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" name="Rectangle 111"/>
            <p:cNvSpPr>
              <a:spLocks noChangeArrowheads="1"/>
            </p:cNvSpPr>
            <p:nvPr/>
          </p:nvSpPr>
          <p:spPr bwMode="auto">
            <a:xfrm>
              <a:off x="2256" y="2568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" name="Rectangle 112"/>
            <p:cNvSpPr>
              <a:spLocks noChangeArrowheads="1"/>
            </p:cNvSpPr>
            <p:nvPr/>
          </p:nvSpPr>
          <p:spPr bwMode="auto">
            <a:xfrm>
              <a:off x="340" y="2840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" name="Rectangle 113"/>
            <p:cNvSpPr>
              <a:spLocks noChangeArrowheads="1"/>
            </p:cNvSpPr>
            <p:nvPr/>
          </p:nvSpPr>
          <p:spPr bwMode="auto">
            <a:xfrm>
              <a:off x="1488" y="1498"/>
              <a:ext cx="2636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" name="Rectangle 114"/>
            <p:cNvSpPr>
              <a:spLocks noChangeArrowheads="1"/>
            </p:cNvSpPr>
            <p:nvPr/>
          </p:nvSpPr>
          <p:spPr bwMode="auto">
            <a:xfrm>
              <a:off x="3263" y="2026"/>
              <a:ext cx="1633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" name="Rectangle 115"/>
            <p:cNvSpPr>
              <a:spLocks noChangeArrowheads="1"/>
            </p:cNvSpPr>
            <p:nvPr/>
          </p:nvSpPr>
          <p:spPr bwMode="auto">
            <a:xfrm>
              <a:off x="1200" y="164"/>
              <a:ext cx="431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Rectangle 116"/>
            <p:cNvSpPr>
              <a:spLocks noChangeArrowheads="1"/>
            </p:cNvSpPr>
            <p:nvPr/>
          </p:nvSpPr>
          <p:spPr bwMode="auto">
            <a:xfrm>
              <a:off x="930" y="2296"/>
              <a:ext cx="81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" name="Rectangle 117"/>
            <p:cNvSpPr>
              <a:spLocks noChangeArrowheads="1"/>
            </p:cNvSpPr>
            <p:nvPr/>
          </p:nvSpPr>
          <p:spPr bwMode="auto">
            <a:xfrm>
              <a:off x="1020" y="1047"/>
              <a:ext cx="660" cy="24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" name="Rectangle 118"/>
            <p:cNvSpPr>
              <a:spLocks noChangeArrowheads="1"/>
            </p:cNvSpPr>
            <p:nvPr/>
          </p:nvSpPr>
          <p:spPr bwMode="auto">
            <a:xfrm>
              <a:off x="3936" y="528"/>
              <a:ext cx="960" cy="23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Rectangle 119"/>
            <p:cNvSpPr>
              <a:spLocks noChangeArrowheads="1"/>
            </p:cNvSpPr>
            <p:nvPr/>
          </p:nvSpPr>
          <p:spPr bwMode="auto">
            <a:xfrm>
              <a:off x="336" y="1402"/>
              <a:ext cx="817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6" name="Rectangle 120"/>
            <p:cNvSpPr>
              <a:spLocks noChangeArrowheads="1"/>
            </p:cNvSpPr>
            <p:nvPr/>
          </p:nvSpPr>
          <p:spPr bwMode="auto">
            <a:xfrm>
              <a:off x="884" y="3339"/>
              <a:ext cx="86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7" name="Rectangle 121"/>
            <p:cNvSpPr>
              <a:spLocks noChangeArrowheads="1"/>
            </p:cNvSpPr>
            <p:nvPr/>
          </p:nvSpPr>
          <p:spPr bwMode="auto">
            <a:xfrm>
              <a:off x="2290" y="3203"/>
              <a:ext cx="9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Rectangle 122"/>
            <p:cNvSpPr>
              <a:spLocks noChangeArrowheads="1"/>
            </p:cNvSpPr>
            <p:nvPr/>
          </p:nvSpPr>
          <p:spPr bwMode="auto">
            <a:xfrm>
              <a:off x="2426" y="3929"/>
              <a:ext cx="303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Rectangle 123"/>
            <p:cNvSpPr>
              <a:spLocks noChangeArrowheads="1"/>
            </p:cNvSpPr>
            <p:nvPr/>
          </p:nvSpPr>
          <p:spPr bwMode="auto">
            <a:xfrm>
              <a:off x="385" y="164"/>
              <a:ext cx="239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" name="Rectangle 124"/>
            <p:cNvSpPr>
              <a:spLocks noChangeArrowheads="1"/>
            </p:cNvSpPr>
            <p:nvPr/>
          </p:nvSpPr>
          <p:spPr bwMode="auto">
            <a:xfrm rot="-5400000">
              <a:off x="3702" y="2658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" name="Rectangle 125"/>
            <p:cNvSpPr>
              <a:spLocks noChangeArrowheads="1"/>
            </p:cNvSpPr>
            <p:nvPr/>
          </p:nvSpPr>
          <p:spPr bwMode="auto">
            <a:xfrm rot="-5400000">
              <a:off x="4286" y="3249"/>
              <a:ext cx="499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26"/>
            <p:cNvSpPr>
              <a:spLocks noChangeArrowheads="1"/>
            </p:cNvSpPr>
            <p:nvPr/>
          </p:nvSpPr>
          <p:spPr bwMode="auto">
            <a:xfrm rot="-5400000">
              <a:off x="3823" y="641"/>
              <a:ext cx="45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" name="Rectangle 127"/>
            <p:cNvSpPr>
              <a:spLocks noChangeArrowheads="1"/>
            </p:cNvSpPr>
            <p:nvPr/>
          </p:nvSpPr>
          <p:spPr bwMode="auto">
            <a:xfrm rot="-5400000">
              <a:off x="3379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" name="Rectangle 128"/>
            <p:cNvSpPr>
              <a:spLocks noChangeArrowheads="1"/>
            </p:cNvSpPr>
            <p:nvPr/>
          </p:nvSpPr>
          <p:spPr bwMode="auto">
            <a:xfrm rot="-5400000">
              <a:off x="1313" y="1231"/>
              <a:ext cx="576" cy="2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Rectangle 129"/>
            <p:cNvSpPr>
              <a:spLocks noChangeArrowheads="1"/>
            </p:cNvSpPr>
            <p:nvPr/>
          </p:nvSpPr>
          <p:spPr bwMode="auto">
            <a:xfrm rot="-5400000">
              <a:off x="563" y="1440"/>
              <a:ext cx="1021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Rectangle 130"/>
            <p:cNvSpPr>
              <a:spLocks noChangeArrowheads="1"/>
            </p:cNvSpPr>
            <p:nvPr/>
          </p:nvSpPr>
          <p:spPr bwMode="auto">
            <a:xfrm rot="-5400000">
              <a:off x="-1520" y="2024"/>
              <a:ext cx="399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" name="Rectangle 131"/>
            <p:cNvSpPr>
              <a:spLocks noChangeArrowheads="1"/>
            </p:cNvSpPr>
            <p:nvPr/>
          </p:nvSpPr>
          <p:spPr bwMode="auto">
            <a:xfrm rot="-5400000">
              <a:off x="1996" y="2284"/>
              <a:ext cx="74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" name="Rectangle 132"/>
            <p:cNvSpPr>
              <a:spLocks noChangeArrowheads="1"/>
            </p:cNvSpPr>
            <p:nvPr/>
          </p:nvSpPr>
          <p:spPr bwMode="auto">
            <a:xfrm rot="-5400000">
              <a:off x="998" y="2817"/>
              <a:ext cx="1270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" name="Rectangle 133"/>
            <p:cNvSpPr>
              <a:spLocks noChangeArrowheads="1"/>
            </p:cNvSpPr>
            <p:nvPr/>
          </p:nvSpPr>
          <p:spPr bwMode="auto">
            <a:xfrm rot="-5400000">
              <a:off x="680" y="2546"/>
              <a:ext cx="772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" name="Rectangle 134"/>
            <p:cNvSpPr>
              <a:spLocks noChangeArrowheads="1"/>
            </p:cNvSpPr>
            <p:nvPr/>
          </p:nvSpPr>
          <p:spPr bwMode="auto">
            <a:xfrm rot="-5400000">
              <a:off x="1110" y="330"/>
              <a:ext cx="40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" name="Rectangle 135"/>
            <p:cNvSpPr>
              <a:spLocks noChangeArrowheads="1"/>
            </p:cNvSpPr>
            <p:nvPr/>
          </p:nvSpPr>
          <p:spPr bwMode="auto">
            <a:xfrm rot="-5400000">
              <a:off x="1949" y="3544"/>
              <a:ext cx="954" cy="2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" name="Rectangle 136"/>
            <p:cNvSpPr>
              <a:spLocks noChangeArrowheads="1"/>
            </p:cNvSpPr>
            <p:nvPr/>
          </p:nvSpPr>
          <p:spPr bwMode="auto">
            <a:xfrm>
              <a:off x="2544" y="973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" name="Rectangle 137"/>
            <p:cNvSpPr>
              <a:spLocks noChangeArrowheads="1"/>
            </p:cNvSpPr>
            <p:nvPr/>
          </p:nvSpPr>
          <p:spPr bwMode="auto">
            <a:xfrm rot="-5400000">
              <a:off x="4290" y="318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" name="Rectangle 138"/>
            <p:cNvSpPr>
              <a:spLocks noChangeArrowheads="1"/>
            </p:cNvSpPr>
            <p:nvPr/>
          </p:nvSpPr>
          <p:spPr bwMode="auto">
            <a:xfrm rot="-5400000">
              <a:off x="4369" y="962"/>
              <a:ext cx="825" cy="22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39"/>
            <p:cNvSpPr>
              <a:spLocks noChangeArrowheads="1"/>
            </p:cNvSpPr>
            <p:nvPr/>
          </p:nvSpPr>
          <p:spPr bwMode="auto">
            <a:xfrm>
              <a:off x="960" y="1888"/>
              <a:ext cx="1542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" name="Rectangle 140"/>
            <p:cNvSpPr>
              <a:spLocks noChangeArrowheads="1"/>
            </p:cNvSpPr>
            <p:nvPr/>
          </p:nvSpPr>
          <p:spPr bwMode="auto">
            <a:xfrm rot="-5400000">
              <a:off x="2926" y="3293"/>
              <a:ext cx="407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" name="Rectangle 141"/>
            <p:cNvSpPr>
              <a:spLocks noChangeArrowheads="1"/>
            </p:cNvSpPr>
            <p:nvPr/>
          </p:nvSpPr>
          <p:spPr bwMode="auto">
            <a:xfrm rot="-5400000">
              <a:off x="4604" y="2206"/>
              <a:ext cx="589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42"/>
            <p:cNvSpPr>
              <a:spLocks noChangeArrowheads="1"/>
            </p:cNvSpPr>
            <p:nvPr/>
          </p:nvSpPr>
          <p:spPr bwMode="auto">
            <a:xfrm>
              <a:off x="4785" y="2523"/>
              <a:ext cx="681" cy="18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" name="Rectangle 143"/>
            <p:cNvSpPr>
              <a:spLocks noChangeArrowheads="1"/>
            </p:cNvSpPr>
            <p:nvPr/>
          </p:nvSpPr>
          <p:spPr bwMode="auto">
            <a:xfrm rot="-5400000">
              <a:off x="3459" y="1341"/>
              <a:ext cx="413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" name="Rectangle 144"/>
            <p:cNvSpPr>
              <a:spLocks noChangeArrowheads="1"/>
            </p:cNvSpPr>
            <p:nvPr/>
          </p:nvSpPr>
          <p:spPr bwMode="auto">
            <a:xfrm>
              <a:off x="3016" y="3385"/>
              <a:ext cx="154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Rectangle 145"/>
            <p:cNvSpPr>
              <a:spLocks noChangeArrowheads="1"/>
            </p:cNvSpPr>
            <p:nvPr/>
          </p:nvSpPr>
          <p:spPr bwMode="auto">
            <a:xfrm rot="-5400000">
              <a:off x="2538" y="630"/>
              <a:ext cx="912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Rectangle 146"/>
            <p:cNvSpPr>
              <a:spLocks noChangeArrowheads="1"/>
            </p:cNvSpPr>
            <p:nvPr/>
          </p:nvSpPr>
          <p:spPr bwMode="auto">
            <a:xfrm rot="-5400000">
              <a:off x="2178" y="414"/>
              <a:ext cx="384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Rectangle 147"/>
            <p:cNvSpPr>
              <a:spLocks noChangeArrowheads="1"/>
            </p:cNvSpPr>
            <p:nvPr/>
          </p:nvSpPr>
          <p:spPr bwMode="auto">
            <a:xfrm>
              <a:off x="2880" y="624"/>
              <a:ext cx="726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Rectangle 148"/>
            <p:cNvSpPr>
              <a:spLocks noChangeArrowheads="1"/>
            </p:cNvSpPr>
            <p:nvPr/>
          </p:nvSpPr>
          <p:spPr bwMode="auto">
            <a:xfrm>
              <a:off x="2064" y="528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Rectangle 149"/>
            <p:cNvSpPr>
              <a:spLocks noChangeArrowheads="1"/>
            </p:cNvSpPr>
            <p:nvPr/>
          </p:nvSpPr>
          <p:spPr bwMode="auto">
            <a:xfrm>
              <a:off x="1200" y="541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Rectangle 150"/>
            <p:cNvSpPr>
              <a:spLocks noChangeArrowheads="1"/>
            </p:cNvSpPr>
            <p:nvPr/>
          </p:nvSpPr>
          <p:spPr bwMode="auto">
            <a:xfrm>
              <a:off x="336" y="144"/>
              <a:ext cx="528" cy="227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7" name="AutoShape 118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7353300" y="42291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  <p:sp>
        <p:nvSpPr>
          <p:cNvPr id="48" name="AutoShape 118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553200" y="37338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704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502</TotalTime>
  <Words>276</Words>
  <Application>Microsoft Office PowerPoint</Application>
  <PresentationFormat>On-screen Show (4:3)</PresentationFormat>
  <Paragraphs>91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128</cp:revision>
  <dcterms:created xsi:type="dcterms:W3CDTF">2006-08-16T00:00:00Z</dcterms:created>
  <dcterms:modified xsi:type="dcterms:W3CDTF">2013-03-21T18:27:46Z</dcterms:modified>
</cp:coreProperties>
</file>