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07" r:id="rId2"/>
    <p:sldId id="30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43" autoAdjust="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53012-5E3C-4C22-9B45-A991B2F7EEB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2473A-CABA-4756-93A6-85230749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95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C64B6-8B77-422E-94BB-421C5D8C7311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22309-45F3-43D6-B37B-2377D71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0652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9514AE-4DF1-473D-9D57-A09C140C89AF}" type="datetime1">
              <a:rPr lang="en-US" smtClean="0"/>
              <a:t>3/21/2013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E213-274E-4CA5-AEF4-BE336AF5B775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FB0-ACEA-457E-80B2-FA509FDEB3B0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6633-0720-4EA2-B0F5-1549D353A2BF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A101-CB87-4362-A552-0E9FF13AFBE7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E8E5-3CB0-4E22-89F9-2BDF1153EB67}" type="datetime1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01B1-76F6-4685-ABE6-AACF422F527F}" type="datetime1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F1E0-646B-4567-AEFA-8C43F4024E92}" type="datetime1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FB46-01AA-4F39-9574-654A3B2D765C}" type="datetime1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66B3-11C7-4478-AD49-60A3EEC92734}" type="datetime1">
              <a:rPr lang="en-US" smtClean="0"/>
              <a:t>3/21/2013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17F6-C77C-4F85-884B-AF1FF33AEEE4}" type="datetime1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9A319A-5B03-44C6-BFEA-C1919AAB9B7B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0" y="2076409"/>
            <a:ext cx="374974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الإجمال</a:t>
            </a:r>
            <a:endParaRPr lang="en-US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6696" y="533936"/>
            <a:ext cx="4442252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ما هي المعلومات الجديدة التي</a:t>
            </a:r>
            <a:endParaRPr lang="ar-SA" sz="8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اكتسبتموها </a:t>
            </a:r>
          </a:p>
          <a:p>
            <a:pPr algn="ctr" rtl="1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من درس اليوم</a:t>
            </a:r>
          </a:p>
          <a:p>
            <a:pPr algn="ctr" rtl="1"/>
            <a:r>
              <a:rPr lang="ar-SA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؟؟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026" name="Picture 2" descr="http://yamma-school.com/files/2012/11/c11501a1-c061-4974-b78a-675faa0f2a74-15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72423"/>
            <a:ext cx="2190750" cy="1809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6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3276600" y="914400"/>
            <a:ext cx="2438400" cy="9144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نقاط مركزية</a:t>
            </a:r>
            <a:endParaRPr lang="en-US" sz="4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914400" y="2057400"/>
            <a:ext cx="7467600" cy="4038600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r" rtl="1">
              <a:buAutoNum type="arabicPeriod"/>
            </a:pP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المصدر الرئيسي لمعظم المنتجات البلاستيكية هو النفط الخام.</a:t>
            </a:r>
          </a:p>
          <a:p>
            <a:pPr marL="342900" indent="-342900" algn="r" rtl="1">
              <a:buAutoNum type="arabicPeriod"/>
            </a:pP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جميع المنتجات البلاستيكية غير موصلة للكهرباء.</a:t>
            </a:r>
          </a:p>
          <a:p>
            <a:pPr marL="342900" lvl="0" indent="-342900" algn="r" rtl="1">
              <a:buFontTx/>
              <a:buAutoNum type="arabicPeriod"/>
            </a:pPr>
            <a:r>
              <a:rPr lang="ar-SA" sz="3200" dirty="0">
                <a:latin typeface="Traditional Arabic" pitchFamily="18" charset="-78"/>
                <a:cs typeface="Traditional Arabic" pitchFamily="18" charset="-78"/>
              </a:rPr>
              <a:t>تختلف المنتجات البلاستيكية عن بعضها البعض في صفة المرونة في مادة البلاستيك الذي صنع منها. 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  <a:p>
            <a:pPr marL="342900" lvl="0" indent="-342900" algn="r" rtl="1">
              <a:buFontTx/>
              <a:buAutoNum type="arabicPeriod"/>
            </a:pPr>
            <a:r>
              <a:rPr lang="ar-SA" sz="3200" dirty="0">
                <a:latin typeface="Traditional Arabic" pitchFamily="18" charset="-78"/>
                <a:cs typeface="Traditional Arabic" pitchFamily="18" charset="-78"/>
              </a:rPr>
              <a:t>البلاستيك عبارة عن مادة اصطناعية صعبة التحلل.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  <a:p>
            <a:pPr marL="342900" lvl="0" indent="-342900" algn="r" rtl="1">
              <a:buFontTx/>
              <a:buAutoNum type="arabicPeriod"/>
            </a:pPr>
            <a:r>
              <a:rPr lang="ar-SA" sz="3200" dirty="0">
                <a:latin typeface="Traditional Arabic" pitchFamily="18" charset="-78"/>
                <a:cs typeface="Traditional Arabic" pitchFamily="18" charset="-78"/>
              </a:rPr>
              <a:t>الأكياس البلاستيكية تحتاج من 400 إلى 1000 عام لكي تتحلل</a:t>
            </a: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477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472</TotalTime>
  <Words>64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120</cp:revision>
  <dcterms:created xsi:type="dcterms:W3CDTF">2006-08-16T00:00:00Z</dcterms:created>
  <dcterms:modified xsi:type="dcterms:W3CDTF">2013-03-21T11:04:00Z</dcterms:modified>
</cp:coreProperties>
</file>