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6" r:id="rId2"/>
    <p:sldId id="278" r:id="rId3"/>
    <p:sldId id="282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43" autoAdjust="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53012-5E3C-4C22-9B45-A991B2F7EEB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2473A-CABA-4756-93A6-85230749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95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64B6-8B77-422E-94BB-421C5D8C7311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22309-45F3-43D6-B37B-2377D7134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0652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http://www.youtube.com/watch?v=JofgLALw8V4</a:t>
            </a:r>
            <a:endParaRPr lang="ar-SA" dirty="0" smtClean="0"/>
          </a:p>
          <a:p>
            <a:r>
              <a:rPr lang="ar-SA" dirty="0" smtClean="0"/>
              <a:t>الفيديو موجود في الرابط أعلاه،</a:t>
            </a:r>
            <a:r>
              <a:rPr lang="ar-SA" baseline="0" dirty="0" smtClean="0"/>
              <a:t> سوف أعرضه في هذه الشريحة حتى دقيقة و 48 ثانية (1:48)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56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http://www.youtube.com/watch?v=JR77pTkmT3E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522309-45F3-43D6-B37B-2377D7134E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5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E9514AE-4DF1-473D-9D57-A09C140C89AF}" type="datetime1">
              <a:rPr lang="en-US" smtClean="0"/>
              <a:t>3/24/2013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E213-274E-4CA5-AEF4-BE336AF5B775}" type="datetime1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0FB0-ACEA-457E-80B2-FA509FDEB3B0}" type="datetime1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6633-0720-4EA2-B0F5-1549D353A2BF}" type="datetime1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A101-CB87-4362-A552-0E9FF13AFBE7}" type="datetime1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E8E5-3CB0-4E22-89F9-2BDF1153EB67}" type="datetime1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01B1-76F6-4685-ABE6-AACF422F527F}" type="datetime1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F1E0-646B-4567-AEFA-8C43F4024E92}" type="datetime1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FB46-01AA-4F39-9574-654A3B2D765C}" type="datetime1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66B3-11C7-4478-AD49-60A3EEC92734}" type="datetime1">
              <a:rPr lang="en-US" smtClean="0"/>
              <a:t>3/24/2013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817F6-C77C-4F85-884B-AF1FF33AEEE4}" type="datetime1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C9A319A-5B03-44C6-BFEA-C1919AAB9B7B}" type="datetime1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he-syrian.com/wp-content/uploads/2011/10/puzzled1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74226" y="1409700"/>
            <a:ext cx="3467100" cy="491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762000" y="1005349"/>
            <a:ext cx="4419600" cy="3672348"/>
          </a:xfrm>
          <a:prstGeom prst="cloudCallout">
            <a:avLst>
              <a:gd name="adj1" fmla="val 63595"/>
              <a:gd name="adj2" fmla="val 1205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6000" dirty="0" smtClean="0">
                <a:latin typeface="Traditional Arabic" pitchFamily="18" charset="-78"/>
                <a:cs typeface="Traditional Arabic" pitchFamily="18" charset="-78"/>
              </a:rPr>
              <a:t>ماذا استنتجتم من الفيديو؟؟</a:t>
            </a:r>
            <a:endParaRPr lang="en-US" sz="6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1820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7620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البلاستيك مادة مستعملة بكثرة في حياتنا اليومية.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من الصعب أن نتخيل حياتنا اليومية بدون مادة البلاستيك.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البلاستيك مادة ملوثة للبيئة وصعبة التحلل.</a:t>
            </a:r>
          </a:p>
          <a:p>
            <a:pPr marL="342900" indent="-342900" algn="r" rtl="1">
              <a:lnSpc>
                <a:spcPct val="200000"/>
              </a:lnSpc>
              <a:buAutoNum type="arabicPeriod"/>
            </a:pPr>
            <a:r>
              <a:rPr lang="ar-SA" sz="3600" b="1" dirty="0" smtClean="0">
                <a:latin typeface="Traditional Arabic" pitchFamily="18" charset="-78"/>
                <a:cs typeface="Traditional Arabic" pitchFamily="18" charset="-78"/>
              </a:rPr>
              <a:t>يمكن استبدال الأكياس البلاستيكية بأكياس مصنوعة من القماش.</a:t>
            </a:r>
            <a:endParaRPr lang="en-US" sz="36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815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418</TotalTime>
  <Words>72</Words>
  <Application>Microsoft Office PowerPoint</Application>
  <PresentationFormat>On-screen Show (4:3)</PresentationFormat>
  <Paragraphs>16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COMP</cp:lastModifiedBy>
  <cp:revision>110</cp:revision>
  <dcterms:created xsi:type="dcterms:W3CDTF">2006-08-16T00:00:00Z</dcterms:created>
  <dcterms:modified xsi:type="dcterms:W3CDTF">2013-03-24T13:50:47Z</dcterms:modified>
</cp:coreProperties>
</file>