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53012-5E3C-4C22-9B45-A991B2F7EEB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2473A-CABA-4756-93A6-85230749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9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64B6-8B77-422E-94BB-421C5D8C7311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22309-45F3-43D6-B37B-2377D71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065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0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9514AE-4DF1-473D-9D57-A09C140C89AF}" type="datetime1">
              <a:rPr lang="en-US" smtClean="0"/>
              <a:t>3/21/2013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E213-274E-4CA5-AEF4-BE336AF5B775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FB0-ACEA-457E-80B2-FA509FDEB3B0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6633-0720-4EA2-B0F5-1549D353A2BF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A101-CB87-4362-A552-0E9FF13AFBE7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E8E5-3CB0-4E22-89F9-2BDF1153EB67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01B1-76F6-4685-ABE6-AACF422F527F}" type="datetime1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F1E0-646B-4567-AEFA-8C43F4024E92}" type="datetime1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FB46-01AA-4F39-9574-654A3B2D765C}" type="datetime1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66B3-11C7-4478-AD49-60A3EEC92734}" type="datetime1">
              <a:rPr lang="en-US" smtClean="0"/>
              <a:t>3/21/2013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17F6-C77C-4F85-884B-AF1FF33AEEE4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9A319A-5B03-44C6-BFEA-C1919AAB9B7B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9880" y="228600"/>
            <a:ext cx="355578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الصف الخامس </a:t>
            </a:r>
          </a:p>
          <a:p>
            <a:pPr algn="ctr"/>
            <a:r>
              <a:rPr lang="ar-SA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«أ»</a:t>
            </a:r>
            <a:endParaRPr lang="en-U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 descr="http://nok6a.net/wp-content/uploads/2011/02/lots_of_plastic_bottles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35" y="2348345"/>
            <a:ext cx="1764036" cy="14041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https://encrypted-tbn2.gstatic.com/images?q=tbn:ANd9GcRAasP6-MR6O1EFKmqSo0u8XWUPNBN2diFIaFZdyCzvI5UmTh0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encrypted-tbn2.gstatic.com/images?q=tbn:ANd9GcRAasP6-MR6O1EFKmqSo0u8XWUPNBN2diFIaFZdyCzvI5UmTh0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62200"/>
            <a:ext cx="1854135" cy="1359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n4hr.org/up/uploads/n4hr_129271480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35" y="4038600"/>
            <a:ext cx="1770964" cy="15741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eg.all.biz/img/eg/catalog/36012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502" y="4064611"/>
            <a:ext cx="1831098" cy="15741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20048565">
            <a:off x="201746" y="1456885"/>
            <a:ext cx="475448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ماذا تعلمتم في</a:t>
            </a:r>
          </a:p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الدرس السابق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؟؟؟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84770"/>
              </p:ext>
            </p:extLst>
          </p:nvPr>
        </p:nvGraphicFramePr>
        <p:xfrm>
          <a:off x="685800" y="838200"/>
          <a:ext cx="78486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5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4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54020" y="2743200"/>
            <a:ext cx="1082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472440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4777" y="3055203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2" name="Picture 4" descr="http://www.alamanapack.com/files/images/products/tableware/tf03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9"/>
          <a:stretch/>
        </p:blipFill>
        <p:spPr bwMode="auto">
          <a:xfrm>
            <a:off x="3447323" y="990600"/>
            <a:ext cx="1048477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429000" y="3048000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1082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5" name="Picture 4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73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OMP\Desktop\3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3281033" cy="44531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008922" y="609600"/>
            <a:ext cx="3410678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كؤوس بلاستيكية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1316182"/>
            <a:ext cx="309732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البلاستيك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في 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المنتج 4</a:t>
            </a:r>
          </a:p>
        </p:txBody>
      </p:sp>
      <p:pic>
        <p:nvPicPr>
          <p:cNvPr id="9" name="Picture 4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8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66084"/>
              </p:ext>
            </p:extLst>
          </p:nvPr>
        </p:nvGraphicFramePr>
        <p:xfrm>
          <a:off x="685800" y="838200"/>
          <a:ext cx="78486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5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54020" y="2743200"/>
            <a:ext cx="1082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472440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4777" y="3055203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2" name="Picture 4" descr="http://www.alamanapack.com/files/images/products/tableware/tf03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9"/>
          <a:stretch/>
        </p:blipFill>
        <p:spPr bwMode="auto">
          <a:xfrm>
            <a:off x="3447323" y="990600"/>
            <a:ext cx="1048477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429000" y="3048000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1082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5" name="Picture 2" descr="C:\Users\COMP\Desktop\333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1060856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05000" y="3037582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مرن/قاسي/</a:t>
            </a:r>
          </a:p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542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9" name="Picture 4" descr="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08922" y="609600"/>
            <a:ext cx="3410678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خوذة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1316182"/>
            <a:ext cx="309732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البلاستيك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في 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المنتج 5</a:t>
            </a:r>
          </a:p>
        </p:txBody>
      </p:sp>
      <p:pic>
        <p:nvPicPr>
          <p:cNvPr id="9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nolan.it/upload/warehouse/N94_stoner_6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58" y="2057400"/>
            <a:ext cx="3249656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6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263507"/>
              </p:ext>
            </p:extLst>
          </p:nvPr>
        </p:nvGraphicFramePr>
        <p:xfrm>
          <a:off x="685800" y="838200"/>
          <a:ext cx="78486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54020" y="2743200"/>
            <a:ext cx="1082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472440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4777" y="3055203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2" name="Picture 4" descr="http://www.alamanapack.com/files/images/products/tableware/tf03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9"/>
          <a:stretch/>
        </p:blipFill>
        <p:spPr bwMode="auto">
          <a:xfrm>
            <a:off x="3447323" y="990600"/>
            <a:ext cx="1048477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429000" y="3048000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1082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5" name="Picture 2" descr="C:\Users\COMP\Desktop\333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1060856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05000" y="3037582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مرن/قاسي/</a:t>
            </a:r>
          </a:p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542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2819400"/>
            <a:ext cx="1082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</a:t>
            </a:r>
          </a:p>
          <a:p>
            <a:pPr algn="ctr" rtl="1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جداً</a:t>
            </a:r>
            <a:endParaRPr lang="he-IL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2" name="Picture 4" descr="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nolan.it/upload/warehouse/N94_stoner_600_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1032730" cy="15239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4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762000" y="1143000"/>
            <a:ext cx="7620000" cy="274320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بعد قيامكم بتعبئة الجدول السابق.</a:t>
            </a:r>
          </a:p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ما هو استنتاجكم؟؟</a:t>
            </a:r>
          </a:p>
        </p:txBody>
      </p:sp>
      <p:pic>
        <p:nvPicPr>
          <p:cNvPr id="2050" name="Picture 2" descr="http://www.tasamo7.co.il/thumbnail.php?file=homework_733360054.gif&amp;size=article_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91000"/>
            <a:ext cx="3429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9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85800"/>
            <a:ext cx="80772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SA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هيا بنا لنقوم بحل </a:t>
            </a:r>
          </a:p>
          <a:p>
            <a:pPr algn="ctr">
              <a:lnSpc>
                <a:spcPct val="150000"/>
              </a:lnSpc>
            </a:pPr>
            <a:r>
              <a:rPr lang="ar-SA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الوظيفة البيتية معاً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http://sanak.pbworks.com/f/1327958386/07082006-15184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37304"/>
            <a:ext cx="2590800" cy="209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8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سؤال الوظيفة</a:t>
            </a:r>
            <a:endParaRPr lang="en-US" sz="4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609600" y="1905000"/>
            <a:ext cx="7862454" cy="274320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b="1" dirty="0" smtClean="0">
                <a:latin typeface="Arabic Typesetting" pitchFamily="66" charset="-78"/>
                <a:cs typeface="Arabic Typesetting" pitchFamily="66" charset="-78"/>
              </a:rPr>
              <a:t>سجلوا لأي هدف أنتجوا كل منتج من المنتجات البلاستيكية التي ذكرتموها في الجدول السابق. </a:t>
            </a:r>
            <a:endParaRPr lang="en-US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285469"/>
              </p:ext>
            </p:extLst>
          </p:nvPr>
        </p:nvGraphicFramePr>
        <p:xfrm>
          <a:off x="698670" y="1676400"/>
          <a:ext cx="7848600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الهدف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الهدف</a:t>
                      </a:r>
                    </a:p>
                    <a:p>
                      <a:pPr algn="ctr"/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1821873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67400" y="3810000"/>
            <a:ext cx="1387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جلوس 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عليها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8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4724400" y="1821873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84777" y="3783211"/>
            <a:ext cx="1082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تخزين أغراض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1" name="Picture 4" descr="http://www.alamanapack.com/files/images/products/tableware/tf03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9"/>
          <a:stretch/>
        </p:blipFill>
        <p:spPr bwMode="auto">
          <a:xfrm>
            <a:off x="3447323" y="1821873"/>
            <a:ext cx="1048477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429000" y="3844766"/>
            <a:ext cx="1082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تناول 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الطعام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4" name="Picture 2" descr="C:\Users\COMP\Desktop\333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1873"/>
            <a:ext cx="1060856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905000" y="3906322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شرب 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الماء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3916740"/>
            <a:ext cx="1082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حماية 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الرأس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0" name="Picture 4" descr="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nolan.it/upload/warehouse/N94_stoner_600_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70" y="1828801"/>
            <a:ext cx="1032730" cy="15239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5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333499" y="990600"/>
            <a:ext cx="6477000" cy="18288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 هو البلاستيك؟؟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86245" y="3352800"/>
            <a:ext cx="7571509" cy="2743200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endParaRPr lang="ar-SA" sz="3200" dirty="0"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الإجابة:</a:t>
            </a:r>
          </a:p>
          <a:p>
            <a:pPr algn="ctr" rtl="1">
              <a:lnSpc>
                <a:spcPct val="150000"/>
              </a:lnSpc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البلاستيك </a:t>
            </a:r>
            <a:r>
              <a:rPr lang="ar-SA" sz="2800" dirty="0">
                <a:latin typeface="Traditional Arabic" pitchFamily="18" charset="-78"/>
                <a:cs typeface="Traditional Arabic" pitchFamily="18" charset="-78"/>
              </a:rPr>
              <a:t>عبارة عن مادة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اصطناعية. </a:t>
            </a:r>
            <a:r>
              <a:rPr lang="ar-SA" sz="2800" dirty="0">
                <a:latin typeface="Traditional Arabic" pitchFamily="18" charset="-78"/>
                <a:cs typeface="Traditional Arabic" pitchFamily="18" charset="-78"/>
              </a:rPr>
              <a:t>يمكن صهر وتليين مادة البلاستيك بالحرارة ويتم تشكيل وتصنيع مختلف المنتجات البلاستيكية حسب الطلب بكل سهولة.</a:t>
            </a:r>
            <a:endParaRPr lang="en-US" sz="2800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سؤال مراجعة</a:t>
            </a:r>
            <a:endParaRPr lang="en-US" sz="4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3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سؤال مراجعة</a:t>
            </a:r>
            <a:endParaRPr lang="en-US" sz="4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257299" y="1273277"/>
            <a:ext cx="6781800" cy="24384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من أي مصدر يستخرجون المواد البلاستيكية؟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2450522" y="4419600"/>
            <a:ext cx="4395355" cy="1752600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endParaRPr lang="ar-SA" sz="4400" dirty="0"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الإجابة:</a:t>
            </a:r>
          </a:p>
          <a:p>
            <a:pPr algn="ctr" rtl="1">
              <a:lnSpc>
                <a:spcPct val="150000"/>
              </a:lnSpc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النفط الخام</a:t>
            </a:r>
            <a:endParaRPr lang="en-US" sz="4000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en-US" sz="4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3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4890"/>
              </p:ext>
            </p:extLst>
          </p:nvPr>
        </p:nvGraphicFramePr>
        <p:xfrm>
          <a:off x="609600" y="1219200"/>
          <a:ext cx="7924800" cy="4495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168400"/>
                <a:gridCol w="1524000"/>
              </a:tblGrid>
              <a:tr h="149860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5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4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3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2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</a:t>
                      </a:r>
                      <a:r>
                        <a:rPr lang="ar-SA" sz="24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في المنتج 1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49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49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76800" y="1316182"/>
            <a:ext cx="309732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البلاستيك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في 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المنتج 1</a:t>
            </a:r>
          </a:p>
        </p:txBody>
      </p:sp>
      <p:pic>
        <p:nvPicPr>
          <p:cNvPr id="1026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1008922" y="1676400"/>
            <a:ext cx="3154370" cy="444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008922" y="609600"/>
            <a:ext cx="3410678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كرسي بلاستيكي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49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73594"/>
              </p:ext>
            </p:extLst>
          </p:nvPr>
        </p:nvGraphicFramePr>
        <p:xfrm>
          <a:off x="685800" y="838200"/>
          <a:ext cx="78486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5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4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3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2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54020" y="2743200"/>
            <a:ext cx="1082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" name="Picture 4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7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76800" y="1316182"/>
            <a:ext cx="309732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البلاستيك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في 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المنتج 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08922" y="609600"/>
            <a:ext cx="3410678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أكياس بلاستيكية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AutoShape 2" descr="https://encrypted-tbn0.gstatic.com/images?q=tbn:ANd9GcSqfEUq4IthINXdZCsnQwJS4uw7oqDazZTnP37pqGdp88wqePaH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https://encrypted-tbn0.gstatic.com/images?q=tbn:ANd9GcSqfEUq4IthINXdZCsnQwJS4uw7oqDazZTnP37pqGdp88wqePaH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1143000" y="1859869"/>
            <a:ext cx="3124200" cy="41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5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12356"/>
              </p:ext>
            </p:extLst>
          </p:nvPr>
        </p:nvGraphicFramePr>
        <p:xfrm>
          <a:off x="685800" y="838200"/>
          <a:ext cx="78486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5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4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3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54020" y="2743200"/>
            <a:ext cx="1082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472440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720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4777" y="3055203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3" name="Picture 4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08922" y="609600"/>
            <a:ext cx="3410678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ملاعق بلاستيكية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1316182"/>
            <a:ext cx="309732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البلاستيك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في 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المنتج 3</a:t>
            </a:r>
          </a:p>
        </p:txBody>
      </p:sp>
      <p:pic>
        <p:nvPicPr>
          <p:cNvPr id="4100" name="Picture 4" descr="http://www.alamanapack.com/files/images/products/tableware/tf03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9"/>
          <a:stretch/>
        </p:blipFill>
        <p:spPr bwMode="auto">
          <a:xfrm>
            <a:off x="990600" y="1828800"/>
            <a:ext cx="3410678" cy="419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420</TotalTime>
  <Words>330</Words>
  <Application>Microsoft Office PowerPoint</Application>
  <PresentationFormat>On-screen Show (4:3)</PresentationFormat>
  <Paragraphs>148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111</cp:revision>
  <dcterms:created xsi:type="dcterms:W3CDTF">2006-08-16T00:00:00Z</dcterms:created>
  <dcterms:modified xsi:type="dcterms:W3CDTF">2013-03-21T18:23:15Z</dcterms:modified>
</cp:coreProperties>
</file>