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75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343" autoAdjust="0"/>
  </p:normalViewPr>
  <p:slideViewPr>
    <p:cSldViewPr>
      <p:cViewPr varScale="1">
        <p:scale>
          <a:sx n="65" d="100"/>
          <a:sy n="65" d="100"/>
        </p:scale>
        <p:origin x="-71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B53012-5E3C-4C22-9B45-A991B2F7EEBC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2473A-CABA-4756-93A6-85230749D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6951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CC64B6-8B77-422E-94BB-421C5D8C7311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522309-45F3-43D6-B37B-2377D7134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206529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E9514AE-4DF1-473D-9D57-A09C140C89AF}" type="datetime1">
              <a:rPr lang="en-US" smtClean="0"/>
              <a:t>3/21/2013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3E213-274E-4CA5-AEF4-BE336AF5B775}" type="datetime1">
              <a:rPr lang="en-US" smtClean="0"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40FB0-ACEA-457E-80B2-FA509FDEB3B0}" type="datetime1">
              <a:rPr lang="en-US" smtClean="0"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46633-0720-4EA2-B0F5-1549D353A2BF}" type="datetime1">
              <a:rPr lang="en-US" smtClean="0"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0A101-CB87-4362-A552-0E9FF13AFBE7}" type="datetime1">
              <a:rPr lang="en-US" smtClean="0"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1E8E5-3CB0-4E22-89F9-2BDF1153EB67}" type="datetime1">
              <a:rPr lang="en-US" smtClean="0"/>
              <a:t>3/21/2013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801B1-76F6-4685-ABE6-AACF422F527F}" type="datetime1">
              <a:rPr lang="en-US" smtClean="0"/>
              <a:t>3/21/2013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EF1E0-646B-4567-AEFA-8C43F4024E92}" type="datetime1">
              <a:rPr lang="en-US" smtClean="0"/>
              <a:t>3/21/2013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2FB46-01AA-4F39-9574-654A3B2D765C}" type="datetime1">
              <a:rPr lang="en-US" smtClean="0"/>
              <a:t>3/21/2013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766B3-11C7-4478-AD49-60A3EEC92734}" type="datetime1">
              <a:rPr lang="en-US" smtClean="0"/>
              <a:t>3/21/2013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817F6-C77C-4F85-884B-AF1FF33AEEE4}" type="datetime1">
              <a:rPr lang="en-US" smtClean="0"/>
              <a:t>3/21/2013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C9A319A-5B03-44C6-BFEA-C1919AAB9B7B}" type="datetime1">
              <a:rPr lang="en-US" smtClean="0"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1295400"/>
            <a:ext cx="7763573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لقد ذكرنا سابقا أن مادة البلاستيك</a:t>
            </a:r>
          </a:p>
          <a:p>
            <a:pPr algn="ctr"/>
            <a:r>
              <a:rPr lang="ar-SA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تستعمل بكثرة لإنتاج منتجات</a:t>
            </a:r>
          </a:p>
          <a:p>
            <a:pPr algn="ctr"/>
            <a:r>
              <a:rPr lang="ar-SA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مختلفة.</a:t>
            </a:r>
          </a:p>
          <a:p>
            <a:pPr algn="ctr"/>
            <a:r>
              <a:rPr lang="ar-SA" sz="6000" b="1" i="1" u="sng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ما هي المشكلة في هذا الأمر؟</a:t>
            </a:r>
            <a:endParaRPr lang="en-US" sz="6000" b="1" i="1" u="sng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66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417</TotalTime>
  <Words>20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Austin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COMP</dc:creator>
  <cp:lastModifiedBy>COMP</cp:lastModifiedBy>
  <cp:revision>108</cp:revision>
  <dcterms:created xsi:type="dcterms:W3CDTF">2006-08-16T00:00:00Z</dcterms:created>
  <dcterms:modified xsi:type="dcterms:W3CDTF">2013-03-20T22:49:39Z</dcterms:modified>
</cp:coreProperties>
</file>