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43" autoAdjust="0"/>
  </p:normalViewPr>
  <p:slideViewPr>
    <p:cSldViewPr>
      <p:cViewPr varScale="1">
        <p:scale>
          <a:sx n="65" d="100"/>
          <a:sy n="65" d="100"/>
        </p:scale>
        <p:origin x="-71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53012-5E3C-4C22-9B45-A991B2F7EEBC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2473A-CABA-4756-93A6-85230749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95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C64B6-8B77-422E-94BB-421C5D8C7311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22309-45F3-43D6-B37B-2377D713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0652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522309-45F3-43D6-B37B-2377D7134E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84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E9514AE-4DF1-473D-9D57-A09C140C89AF}" type="datetime1">
              <a:rPr lang="en-US" smtClean="0"/>
              <a:t>3/21/2013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E213-274E-4CA5-AEF4-BE336AF5B775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0FB0-ACEA-457E-80B2-FA509FDEB3B0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6633-0720-4EA2-B0F5-1549D353A2BF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A101-CB87-4362-A552-0E9FF13AFBE7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E8E5-3CB0-4E22-89F9-2BDF1153EB67}" type="datetime1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01B1-76F6-4685-ABE6-AACF422F527F}" type="datetime1">
              <a:rPr lang="en-US" smtClean="0"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F1E0-646B-4567-AEFA-8C43F4024E92}" type="datetime1">
              <a:rPr lang="en-US" smtClean="0"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FB46-01AA-4F39-9574-654A3B2D765C}" type="datetime1">
              <a:rPr lang="en-US" smtClean="0"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66B3-11C7-4478-AD49-60A3EEC92734}" type="datetime1">
              <a:rPr lang="en-US" smtClean="0"/>
              <a:t>3/21/2013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17F6-C77C-4F85-884B-AF1FF33AEEE4}" type="datetime1">
              <a:rPr lang="en-US" smtClean="0"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C9A319A-5B03-44C6-BFEA-C1919AAB9B7B}" type="datetime1">
              <a:rPr lang="en-US" smtClean="0"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8.121.76.242/memoadmin/media/version4_Google_340_309_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28"/>
          <a:stretch/>
        </p:blipFill>
        <p:spPr bwMode="auto">
          <a:xfrm>
            <a:off x="533400" y="685800"/>
            <a:ext cx="80010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 Diagonal Corner Rectangle 2"/>
          <p:cNvSpPr/>
          <p:nvPr/>
        </p:nvSpPr>
        <p:spPr>
          <a:xfrm>
            <a:off x="3048000" y="914400"/>
            <a:ext cx="2819400" cy="9144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latin typeface="Traditional Arabic" pitchFamily="18" charset="-78"/>
                <a:cs typeface="Traditional Arabic" pitchFamily="18" charset="-78"/>
              </a:rPr>
              <a:t>الوظيفة البيتية</a:t>
            </a:r>
            <a:endParaRPr lang="en-US" sz="4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Snip Diagonal Corner Rectangle 3"/>
          <p:cNvSpPr/>
          <p:nvPr/>
        </p:nvSpPr>
        <p:spPr>
          <a:xfrm>
            <a:off x="838200" y="2438400"/>
            <a:ext cx="7543800" cy="3581400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أعزائي الطلاب:</a:t>
            </a:r>
          </a:p>
          <a:p>
            <a:pPr algn="r" rtl="1"/>
            <a:endParaRPr lang="ar-SA" sz="8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pPr algn="ctr" rtl="1"/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ابحثوا </a:t>
            </a:r>
            <a:r>
              <a:rPr lang="ar-SA" sz="4000" b="1" dirty="0">
                <a:latin typeface="Traditional Arabic" pitchFamily="18" charset="-78"/>
                <a:cs typeface="Traditional Arabic" pitchFamily="18" charset="-78"/>
              </a:rPr>
              <a:t>في شبكة الانترنت عن طرق أخرى للحد من تلوث مادة البلاستيك على البيئة، </a:t>
            </a:r>
            <a:r>
              <a:rPr lang="ar-SA" sz="4000" b="1" dirty="0" smtClean="0">
                <a:latin typeface="Traditional Arabic" pitchFamily="18" charset="-78"/>
                <a:cs typeface="Traditional Arabic" pitchFamily="18" charset="-78"/>
              </a:rPr>
              <a:t>واشرحوا في دفاتركم حتى سطرين أو ثلاثة عن طريقة واحدة.</a:t>
            </a:r>
            <a:endParaRPr lang="en-US" sz="4000" b="1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28" name="Picture 4" descr="http://38.121.76.242/memoadmin/media/version4_Google_340_309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87" y="554691"/>
            <a:ext cx="1901313" cy="1727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53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472</TotalTime>
  <Words>33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</dc:creator>
  <cp:lastModifiedBy>COMP</cp:lastModifiedBy>
  <cp:revision>120</cp:revision>
  <dcterms:created xsi:type="dcterms:W3CDTF">2006-08-16T00:00:00Z</dcterms:created>
  <dcterms:modified xsi:type="dcterms:W3CDTF">2013-03-21T11:05:54Z</dcterms:modified>
</cp:coreProperties>
</file>