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7497"/>
    <a:srgbClr val="ECE7F1"/>
    <a:srgbClr val="F8EDE0"/>
    <a:srgbClr val="EDEBEC"/>
    <a:srgbClr val="FDDBE5"/>
    <a:srgbClr val="CCECFF"/>
    <a:srgbClr val="D59801"/>
    <a:srgbClr val="EEDEEA"/>
    <a:srgbClr val="956B01"/>
  </p:clrMru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08BDD6-6C0B-46C2-8007-458B7B7E295F}" type="datetimeFigureOut">
              <a:rPr lang="he-IL" smtClean="0"/>
              <a:pPr/>
              <a:t>י"ט/אייר/תשע"ג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00DD10-0C2A-4323-AC58-CD1A4BECDCB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755576" y="980728"/>
            <a:ext cx="7056785" cy="194095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اليوم سنتعرف على علاقات بقاء أُخرى بين الكائنات </a:t>
            </a:r>
            <a:r>
              <a:rPr lang="ar-AE" sz="54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الحية!!</a:t>
            </a:r>
            <a:endParaRPr lang="ar-SA" sz="5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7956376" y="5589240"/>
            <a:ext cx="936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63" name="Picture 3" descr="C:\Users\win7\Pictures\LittleExploring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429000"/>
            <a:ext cx="3960440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65" name="Picture 5" descr="C:\Users\win7\Pictures\Mousepeekingout-animatio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953000"/>
            <a:ext cx="1905001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1728</TotalTime>
  <Words>11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مشربية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מוחמד</cp:lastModifiedBy>
  <cp:revision>148</cp:revision>
  <dcterms:created xsi:type="dcterms:W3CDTF">2012-11-29T15:58:54Z</dcterms:created>
  <dcterms:modified xsi:type="dcterms:W3CDTF">2013-04-29T09:38:24Z</dcterms:modified>
</cp:coreProperties>
</file>