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B769"/>
    <a:srgbClr val="76BEC6"/>
    <a:srgbClr val="FFCC99"/>
    <a:srgbClr val="CCFF99"/>
    <a:srgbClr val="FFCCFF"/>
    <a:srgbClr val="CCFFCC"/>
    <a:srgbClr val="FFFFFF"/>
    <a:srgbClr val="CCCCFF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51520" y="1052736"/>
            <a:ext cx="8696556" cy="245173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ar-AE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تعلمنا في الدروس السابقة بأن الكائنات الحية تتأثر بمركبات البيئة الجامدة.</a:t>
            </a:r>
          </a:p>
        </p:txBody>
      </p:sp>
      <p:pic>
        <p:nvPicPr>
          <p:cNvPr id="1027" name="Picture 3" descr="C:\Users\win7\Pictures\NACAK8VBGACA6C15EDCAMAW7ZPCA61GJUUCAHXXDTTCAPEPSWNCA71Y55UCA212BNJCAFI1KA3CANX4A3DCARUQDLCCAJ25FZUCAY00BJGCA68EEK5CAI5R6WWCA2HK90ACAM4ST06CAA116DMCARQ2G2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05064"/>
            <a:ext cx="2520280" cy="2232248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005064"/>
            <a:ext cx="514806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1745</TotalTime>
  <Words>12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موازنة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سياسة التنمية المستديمة في اسرائيل</dc:title>
  <dc:creator>win7</dc:creator>
  <cp:lastModifiedBy>מוחמד</cp:lastModifiedBy>
  <cp:revision>99</cp:revision>
  <dcterms:created xsi:type="dcterms:W3CDTF">2013-03-30T08:00:12Z</dcterms:created>
  <dcterms:modified xsi:type="dcterms:W3CDTF">2013-04-22T16:15:52Z</dcterms:modified>
</cp:coreProperties>
</file>