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79" r:id="rId2"/>
    <p:sldId id="280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B769"/>
    <a:srgbClr val="76BEC6"/>
    <a:srgbClr val="FFCC99"/>
    <a:srgbClr val="CCFF99"/>
    <a:srgbClr val="FFCCFF"/>
    <a:srgbClr val="CCFFCC"/>
    <a:srgbClr val="FFFFFF"/>
    <a:srgbClr val="CCCCFF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نمط متوسط 2 - تميي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60" d="100"/>
          <a:sy n="60" d="100"/>
        </p:scale>
        <p:origin x="-16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مستطيل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مستطيل مستدير الزوايا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12/06/1434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12/06/1434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12/06/1434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12/06/1434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ستطيل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مستطيل مستدير الزوايا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12/06/1434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مستطيل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12/06/1434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12/06/1434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12/06/1434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12/06/1434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مستطيل مستدير الزوايا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12/06/1434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12/06/1434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مستطيل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ستطيل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مستطيل مستدير الزوايا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12/06/1434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il/url?sa=i&amp;rct=j&amp;q=&amp;esrc=s&amp;frm=1&amp;source=images&amp;cd=&amp;cad=rja&amp;docid=nIl9aVicdMTMuM&amp;tbnid=ZccKCIwQU-qxNM:&amp;ved=&amp;url=http://www.brainpop.com/educators/community/blog/2010/05/sneak-peek-curricular-tie-ins-for-may/&amp;ei=YGlsUbWHBKGo4ATE0IBI&amp;psig=AFQjCNHw9hW4GDqOqRjpSl7SO_E2D3LOZg&amp;ust=1366145760257778" TargetMode="External"/><Relationship Id="rId2" Type="http://schemas.openxmlformats.org/officeDocument/2006/relationships/hyperlink" Target="http://www.youtube.com/watch?v=tJ-_17NbGb4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ذو زوايا قطرية مستديرة 2"/>
          <p:cNvSpPr/>
          <p:nvPr/>
        </p:nvSpPr>
        <p:spPr>
          <a:xfrm>
            <a:off x="323528" y="1196752"/>
            <a:ext cx="8336516" cy="2451735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AE" sz="4800" b="1" dirty="0" smtClean="0">
                <a:ln w="1905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حسب رأيكم هل تتأثر الكائنات الحية بالمركبات البيئية </a:t>
            </a:r>
            <a:r>
              <a:rPr lang="ar-AE" sz="4800" b="1" dirty="0" err="1" smtClean="0">
                <a:ln w="1905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الحية؟؟</a:t>
            </a:r>
            <a:endParaRPr lang="ar-AE" sz="4800" b="1" dirty="0" smtClean="0">
              <a:ln w="1905"/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pic>
        <p:nvPicPr>
          <p:cNvPr id="4" name="Picture 2" descr="C:\Users\win7\Pictures\imagesCA6ISSB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077072"/>
            <a:ext cx="2736304" cy="21549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ذو زوايا قطرية مستديرة 5"/>
          <p:cNvSpPr/>
          <p:nvPr/>
        </p:nvSpPr>
        <p:spPr>
          <a:xfrm>
            <a:off x="251520" y="332656"/>
            <a:ext cx="8640960" cy="2451735"/>
          </a:xfrm>
          <a:prstGeom prst="round2DiagRect">
            <a:avLst/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ar-AE" sz="48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أحسنتم..تتأثر الكائنات الحية بالمركبات البيئية الحية وتؤثر عليها بواسطة علاقات بقاء متنوعة.</a:t>
            </a:r>
            <a:endParaRPr lang="ar-AE" sz="4800" b="1" spc="50" dirty="0" smtClean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7" name="مستطيل ذو زوايا قطرية مستديرة 6"/>
          <p:cNvSpPr/>
          <p:nvPr/>
        </p:nvSpPr>
        <p:spPr>
          <a:xfrm>
            <a:off x="251520" y="2996952"/>
            <a:ext cx="8640960" cy="1225868"/>
          </a:xfrm>
          <a:prstGeom prst="round2DiagRect">
            <a:avLst/>
          </a:prstGeom>
          <a:solidFill>
            <a:srgbClr val="76BEC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ar-AE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  <a:hlinkClick r:id="rId2"/>
              </a:rPr>
              <a:t>هيا نكتشفها من خلال مشاهدة الفيديو.</a:t>
            </a:r>
            <a:endParaRPr lang="ar-AE" sz="4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pic>
        <p:nvPicPr>
          <p:cNvPr id="2052" name="Picture 4" descr="http://www.brainpop.com/educators/blog/wp-content/uploads/2010/04/anniemobyspring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784" y="4365104"/>
            <a:ext cx="4440932" cy="23042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وازنة">
  <a:themeElements>
    <a:clrScheme name="موازنة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موازنة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وازنة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1745</TotalTime>
  <Words>32</Words>
  <Application>Microsoft Office PowerPoint</Application>
  <PresentationFormat>عرض على الشاشة (3:4)‏</PresentationFormat>
  <Paragraphs>3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موازنة</vt:lpstr>
      <vt:lpstr>الشريحة 1</vt:lpstr>
      <vt:lpstr>الشريحة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سياسة التنمية المستديمة في اسرائيل</dc:title>
  <dc:creator>win7</dc:creator>
  <cp:lastModifiedBy>מוחמד</cp:lastModifiedBy>
  <cp:revision>99</cp:revision>
  <dcterms:created xsi:type="dcterms:W3CDTF">2013-03-30T08:00:12Z</dcterms:created>
  <dcterms:modified xsi:type="dcterms:W3CDTF">2013-04-22T16:16:34Z</dcterms:modified>
</cp:coreProperties>
</file>