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01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B769"/>
    <a:srgbClr val="76BEC6"/>
    <a:srgbClr val="FFCC99"/>
    <a:srgbClr val="CCFF99"/>
    <a:srgbClr val="FFCCFF"/>
    <a:srgbClr val="CCFFCC"/>
    <a:srgbClr val="FFFFFF"/>
    <a:srgbClr val="CCCCFF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70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12/06/1434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cet.ac.il/science/ecologica/environment/food.as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429000"/>
            <a:ext cx="6840760" cy="1495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مستطيل ذو زوايا قطرية مخدوشة 4"/>
          <p:cNvSpPr/>
          <p:nvPr/>
        </p:nvSpPr>
        <p:spPr>
          <a:xfrm>
            <a:off x="1331640" y="1412776"/>
            <a:ext cx="6537181" cy="1579424"/>
          </a:xfrm>
          <a:prstGeom prst="snip2DiagRect">
            <a:avLst/>
          </a:prstGeom>
          <a:solidFill>
            <a:srgbClr val="CCFF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  <a:hlinkClick r:id="rId3"/>
              </a:rPr>
              <a:t>لعبة السلاسل الغذائية</a:t>
            </a:r>
            <a:endParaRPr lang="ar-SA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1745</TotalTime>
  <Words>3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موازنة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سياسة التنمية المستديمة في اسرائيل</dc:title>
  <dc:creator>win7</dc:creator>
  <cp:lastModifiedBy>מוחמד</cp:lastModifiedBy>
  <cp:revision>100</cp:revision>
  <dcterms:created xsi:type="dcterms:W3CDTF">2013-03-30T08:00:12Z</dcterms:created>
  <dcterms:modified xsi:type="dcterms:W3CDTF">2013-04-22T16:31:58Z</dcterms:modified>
</cp:coreProperties>
</file>