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1" r:id="rId2"/>
    <p:sldId id="281" r:id="rId3"/>
    <p:sldId id="280" r:id="rId4"/>
    <p:sldId id="268" r:id="rId5"/>
    <p:sldId id="269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0664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e-IL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CDF39C-668C-460A-B985-C9A3D43FA6C4}" type="datetimeFigureOut">
              <a:rPr lang="he-IL" smtClean="0"/>
              <a:pPr/>
              <a:t>ה'/אייר/תשע"ג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1D9D18-4D14-438D-87B8-45F5D0CEA52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MxqQgB7D0jNuaM&amp;tbnid=v6M63y7D8NZaaM:&amp;ved=0CAUQjRw&amp;url=http://installmob.com/animation_free-flowers/tulips_with_sun/?cid=166&amp;id=7492&amp;__sid=01WTM&amp;lang=en&amp;ei=es9SUbjaIcSBtAbWhIHABQ&amp;psig=AFQjCNHlXO2qmFf6Qh4ggw76eOD08JYwaw&amp;ust=136446789552973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docid=lwuaIQivOP88eM&amp;tbnid=Z-X4ZYZr-4TjbM:&amp;ved=0CAUQjRw&amp;url=http://www.earthtimes.org/conservation/biodiversity-protected-tropical-forests-threatened/2102/&amp;ei=FSBUUeTJAcSNtAb21IC4Aw&amp;psig=AFQjCNFIWZV4l5pWtmxOxBhK0rHtbgQ_IQ&amp;ust=1364553741034501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co.il/url?sa=i&amp;rct=j&amp;q=&amp;esrc=s&amp;frm=1&amp;source=images&amp;cd=&amp;cad=rja&amp;docid=E-NSWUZ0OO8-IM&amp;tbnid=_VUoT3YYTc7vzM:&amp;ved=0CAUQjRw&amp;url=https://www.llnl.gov/news/newsreleases/2005/NR-05-12-04.html&amp;ei=nh5UUbrxE8qNtQbTCQ&amp;psig=AFQjCNFIWZV4l5pWtmxOxBhK0rHtbgQ_IQ&amp;ust=13645537410345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lwuaIQivOP88eM&amp;tbnid=Z-X4ZYZr-4TjbM:&amp;ved=0CAUQjRw&amp;url=http://www.earthtimes.org/conservation/biodiversity-protected-tropical-forests-threatened/2102/&amp;ei=_B9UUZ7SBcfYtAa60ICIAQ&amp;psig=AFQjCNFIWZV4l5pWtmxOxBhK0rHtbgQ_IQ&amp;ust=1364553741034501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co.il/url?sa=i&amp;rct=j&amp;q=&amp;esrc=s&amp;frm=1&amp;source=images&amp;cd=&amp;cad=rja&amp;docid=LI4_ycfue4-uJM&amp;tbnid=-QQG-oX7YJsbnM:&amp;ved=0CAUQjRw&amp;url=http://www.eoearth.org/article/Queensland_tropical_rain_forests&amp;ei=fSBUUa_MB87VsgbzyoDADA&amp;psig=AFQjCNFIWZV4l5pWtmxOxBhK0rHtbgQ_IQ&amp;ust=1364553741034501" TargetMode="External"/><Relationship Id="rId4" Type="http://schemas.openxmlformats.org/officeDocument/2006/relationships/hyperlink" Target="http://www.google.co.il/url?sa=i&amp;rct=j&amp;q=&amp;esrc=s&amp;frm=1&amp;source=images&amp;cd=&amp;cad=rja&amp;docid=AW8FE66eWb_yXM&amp;tbnid=ssUYOPgiAPJTLM:&amp;ved=0CAUQjRw&amp;url=http://fromthescriptorium.blogspot.com/&amp;ei=Yx9UUeWSFNHgtQaLzIGADA&amp;psig=AFQjCNFIWZV4l5pWtmxOxBhK0rHtbgQ_IQ&amp;ust=1364553741034501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Znm0guGt6GXaMM&amp;tbnid=seYZTWskPjr8tM:&amp;ved=0CAUQjRw&amp;url=http://www.123rf.com/photo_9634074_owl-teacher-cartoon-character-with-a-pointer.html&amp;ei=vdhSUb_FOo3Wsga8gYGQDQ&amp;psig=AFQjCNG7HQ24SRFrDOWVT4qMm60cYzwEnQ&amp;ust=136447032839081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.il/url?sa=i&amp;rct=j&amp;q=&amp;esrc=s&amp;frm=1&amp;source=images&amp;cd=&amp;cad=rja&amp;docid=Znm0guGt6GXaMM&amp;tbnid=seYZTWskPjr8tM:&amp;ved=0CAUQjRw&amp;url=http://www.piedibuscesate.it/?page_id=73&amp;ei=UNlSUY7CH4eDtAb2_IHoCw&amp;psig=AFQjCNG7HQ24SRFrDOWVT4qMm60cYzwEnQ&amp;ust=1364470328390814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co.il/url?sa=i&amp;rct=j&amp;q=&amp;esrc=s&amp;frm=1&amp;source=images&amp;cd=&amp;cad=rja&amp;docid=lEBGzfkqnLi2HM&amp;tbnid=YkqsODDe6mIVzM:&amp;ved=0CAUQjRw&amp;url=http://es.123rf.com/photo_13451577_ilustracion-de-un-smiley-el-uso-de-gafas.html&amp;ei=nNtSUarbJc2OswaD7ICYCw&amp;psig=AFQjCNExReD6sTRGhU0YBj7L3HRgWQRjng&amp;ust=1364471049781800" TargetMode="External"/><Relationship Id="rId7" Type="http://schemas.openxmlformats.org/officeDocument/2006/relationships/hyperlink" Target="http://www.google.co.il/url?sa=i&amp;rct=j&amp;q=Seals+live+in+the+Arctic&amp;source=images&amp;cd=&amp;cad=rja&amp;docid=ttvKVBhmvRHY-M&amp;tbnid=yXjpMFV-3riqjM:&amp;ved=0CAUQjRw&amp;url=http://www.buzzle.com/articles/types-of-seals.html&amp;ei=5m9TUb-TNM73sga8sIDICA&amp;psig=AFQjCNGrWp-0Dio9dc0QgPCWaOMRdG4ejw&amp;ust=136450899176412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.il/url?sa=i&amp;rct=j&amp;q=Animals+living+in+the+polar&amp;source=images&amp;cd=&amp;cad=rja&amp;docid=pIAPaoz3CzEtLM&amp;tbnid=0otzZj3E9o5rpM:&amp;ved=0CAUQjRw&amp;url=http://mybuzz9.blogspot.com/2012_04_01_archive.html&amp;ei=cW9TUe_sJsHJtAaJz4DoCQ&amp;psig=AFQjCNFSG33SYPhJzwJGMT3s5cYB1ZtHRw&amp;ust=1364508693042179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051720" y="188640"/>
            <a:ext cx="5040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مركب البيئة درجة الحرارة</a:t>
            </a:r>
            <a:endParaRPr lang="ar-SA" sz="5400" b="1" cap="none" spc="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Picture 4" descr="http://images.tutorvista.com/cms/images/95/thermometer-fire-ice.png"/>
          <p:cNvPicPr>
            <a:picLocks noChangeAspect="1" noChangeArrowheads="1"/>
          </p:cNvPicPr>
          <p:nvPr/>
        </p:nvPicPr>
        <p:blipFill>
          <a:blip r:embed="rId2" cstate="print"/>
          <a:srcRect l="6977" t="7317" r="4651" b="7317"/>
          <a:stretch>
            <a:fillRect/>
          </a:stretch>
        </p:blipFill>
        <p:spPr bwMode="auto">
          <a:xfrm>
            <a:off x="2267744" y="1700808"/>
            <a:ext cx="4824536" cy="3528392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547664" y="5157192"/>
            <a:ext cx="63638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درجة الحرارة هي المقياس لمستوى الحرارة وأحد الشروط الحياتية الهامة في البيئة</a:t>
            </a:r>
            <a:r>
              <a:rPr lang="ar-AE" sz="40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.</a:t>
            </a:r>
            <a:endParaRPr lang="ar-SA" sz="4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67544" y="476672"/>
            <a:ext cx="835120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هما العاملان اللذان يؤثران على وجود تنوع درجات حرارة في البيئة </a:t>
            </a:r>
            <a:r>
              <a:rPr lang="ar-AE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الحياتية؟؟</a:t>
            </a:r>
            <a:r>
              <a:rPr lang="ar-AE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145" name="Picture 1" descr="C:\Users\win7\Pictures\depositphotos_1963970-Thinking-man-and-question-mark.jpg"/>
          <p:cNvPicPr>
            <a:picLocks noChangeAspect="1" noChangeArrowheads="1"/>
          </p:cNvPicPr>
          <p:nvPr/>
        </p:nvPicPr>
        <p:blipFill>
          <a:blip r:embed="rId2" cstate="print"/>
          <a:srcRect l="24800" t="4851" r="23750" b="5901"/>
          <a:stretch>
            <a:fillRect/>
          </a:stretch>
        </p:blipFill>
        <p:spPr bwMode="auto">
          <a:xfrm>
            <a:off x="3275856" y="2420888"/>
            <a:ext cx="2664296" cy="4437112"/>
          </a:xfrm>
          <a:prstGeom prst="rect">
            <a:avLst/>
          </a:prstGeom>
          <a:noFill/>
        </p:spPr>
      </p:pic>
      <p:pic>
        <p:nvPicPr>
          <p:cNvPr id="6147" name="Picture 3" descr="http://download.installmob.com/animation/ccontennt/7492-f/tulips_with_sun.gif?__sid=01WTM&amp;lang=en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92896"/>
            <a:ext cx="3744416" cy="436510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5436096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4864"/>
            <a:ext cx="5436096" cy="229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1484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كيف تؤثر درجة حرارة البيئة على تنوع أنواع الكائنات الحية التي تعيش </a:t>
            </a:r>
            <a:r>
              <a:rPr lang="ar-AE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فيها؟؟</a:t>
            </a:r>
            <a:endParaRPr lang="ar-SA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 descr="https://www.llnl.gov/news/newsreleases/2005/images/forests_375x275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571875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3.bp.blogspot.com/_G9yeKsXDlwo/TCiqSwNplBI/AAAAAAAAALU/X0HkI3Yjdpo/s1600/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484784"/>
            <a:ext cx="37444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earthtimes.org/newsimage/biodiversity-protected-tropical-forests-threatened_2671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122787"/>
            <a:ext cx="3491880" cy="273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www.earthtimes.org/newsimage/biodiversity-protected-tropical-forests-threatened_52671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149080"/>
            <a:ext cx="3718942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www.eoearth.org/files/201601_201700/201647/agathis-microstachya-bull-kauri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1484784"/>
            <a:ext cx="1763688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508104" y="260648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نفكر </a:t>
            </a:r>
            <a:r>
              <a:rPr lang="ar-AE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علمياً..</a:t>
            </a:r>
            <a:endParaRPr lang="ar-SA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554" name="Picture 2" descr="C:\Users\win7\Pictures\imagesCA7QO5X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2171700" cy="1268761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2411760" y="1844824"/>
            <a:ext cx="6552728" cy="17543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تحتاج الكائنات الحية لدرجة حرارة ملائمة لكي تعيش، لذلك درجة حرارة ملائمة هي مركب بيئي </a:t>
            </a:r>
            <a:r>
              <a:rPr lang="ar-AE" sz="3600" b="1" cap="none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هام.</a:t>
            </a:r>
            <a:r>
              <a:rPr lang="ar-AE" sz="36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هذا </a:t>
            </a:r>
            <a:r>
              <a:rPr lang="ar-AE" sz="3600" b="1" cap="none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واضح.</a:t>
            </a:r>
            <a:r>
              <a:rPr lang="ar-AE" sz="36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3600" b="1" cap="none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3556" name="Picture 4" descr="http://us.123rf.com/400wm/400/400/chudtsankov/chudtsankov1105/chudtsankov110500035/9634074-owl-teacher-cartoon-character-with-a-poin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2339752" cy="2232248"/>
          </a:xfrm>
          <a:prstGeom prst="rect">
            <a:avLst/>
          </a:prstGeom>
          <a:noFill/>
        </p:spPr>
      </p:pic>
      <p:pic>
        <p:nvPicPr>
          <p:cNvPr id="23560" name="Picture 8" descr="http://www.piedibuscesate.it/wp-content/uploads/2013/02/9634074-owl-teacher-cartoon-character-with-a-point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005064"/>
            <a:ext cx="2195736" cy="2447181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467544" y="4365104"/>
            <a:ext cx="6552728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لكن مع ذلك كيف تستطيع كائنات حية أن تعيش في ظروف درجة حرارة متطرفة مثل الأقطاب </a:t>
            </a:r>
            <a:r>
              <a:rPr lang="ar-AE" sz="3600" b="1" cap="none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والصحراء؟؟؟</a:t>
            </a:r>
            <a:r>
              <a:rPr lang="ar-AE" sz="3600" b="1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ar-SA" sz="3600" b="1" cap="none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3456384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84" name="Picture 8" descr="http://us.123rf.com/400wm/400/400/lenm/lenm1205/lenm120500070/13451577-ilustracion-de-un-smiley-el-uso-de-gafa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301208"/>
            <a:ext cx="3024336" cy="1367061"/>
          </a:xfrm>
          <a:prstGeom prst="rect">
            <a:avLst/>
          </a:prstGeom>
          <a:noFill/>
        </p:spPr>
      </p:pic>
      <p:pic>
        <p:nvPicPr>
          <p:cNvPr id="8198" name="Picture 6" descr="http://i856.photobucket.com/albums/ab123/nicogidaya/Polarbear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88640"/>
            <a:ext cx="4991100" cy="3743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0" name="Picture 8" descr="http://www.buzzle.com/images/animal-kingdom/marine-animals-pictures/seals/harp-sea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149080"/>
            <a:ext cx="489654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645</TotalTime>
  <Words>87</Words>
  <Application>Microsoft Office PowerPoint</Application>
  <PresentationFormat>عرض على الشاشة (3:4)‏</PresentationFormat>
  <Paragraphs>7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ألوان متوسطة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Windows User</dc:creator>
  <cp:lastModifiedBy>מוחמד</cp:lastModifiedBy>
  <cp:revision>38</cp:revision>
  <dcterms:created xsi:type="dcterms:W3CDTF">2012-06-04T17:57:37Z</dcterms:created>
  <dcterms:modified xsi:type="dcterms:W3CDTF">2013-04-15T10:01:39Z</dcterms:modified>
</cp:coreProperties>
</file>