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0664" autoAdjust="0"/>
  </p:normalViewPr>
  <p:slideViewPr>
    <p:cSldViewPr>
      <p:cViewPr varScale="1">
        <p:scale>
          <a:sx n="61" d="100"/>
          <a:sy n="61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e-IL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e-IL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il/url?sa=i&amp;rct=j&amp;q=&amp;esrc=s&amp;frm=1&amp;source=images&amp;cd=&amp;cad=rja&amp;docid=nQ9oS3Ud95x2xM&amp;tbnid=tFJlcN7mGm4UqM:&amp;ved=0CAUQjRw&amp;url=http://www.bloggang.com/viewblog.php?id=karnoi&amp;date=10-09-2011&amp;group=42&amp;gblog=142&amp;ei=xMVSUY6WGYHUtQbxkIHQDg&amp;psig=AFQjCNEpgj26_1a9IR9WXuZx09VWHyMd1A&amp;ust=1364465358239599" TargetMode="External"/><Relationship Id="rId13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5.jpeg"/><Relationship Id="rId12" Type="http://schemas.openxmlformats.org/officeDocument/2006/relationships/hyperlink" Target="http://www.google.co.il/url?sa=i&amp;rct=j&amp;q=&amp;esrc=s&amp;frm=1&amp;source=images&amp;cd=&amp;cad=rja&amp;docid=xLhrobC6u7ylHM&amp;tbnid=CP0XJDPOSxJmBM:&amp;ved=0CAUQjRw&amp;url=http://www.pikiwiki.org.il/?action=gallery&amp;img_id=5484&amp;ei=2MZSUYOzHoXTsgbqnoD4AQ&amp;psig=AFQjCNGAtdxEkdlpapY0tYt3Fa7u3Kn0GA&amp;ust=1364465737863459" TargetMode="External"/><Relationship Id="rId17" Type="http://schemas.openxmlformats.org/officeDocument/2006/relationships/image" Target="../media/image10.jpeg"/><Relationship Id="rId2" Type="http://schemas.openxmlformats.org/officeDocument/2006/relationships/hyperlink" Target="http://www.google.co.il/url?sa=i&amp;rct=j&amp;q=%D8%AE%D9%84%D9%81%D9%8A%D8%A7%D8%AA+%D8%A8%D9%88%D8%B1%D8%A8%D9%88%D9%8A%D9%86%D8%AA&amp;source=images&amp;cd=&amp;cad=rja&amp;docid=tO1S7di0f2JA1M&amp;tbnid=_XA3PKe6Wrk2TM:&amp;ved=0CAUQjRw&amp;url=http://www.msha3ry.com/vb/t75400.html&amp;ei=XQpSUaf9L8eFtAbp9IGQBw&amp;psig=AFQjCNEmcQdqBNEfcJ7BcTaRcu0Irma2-w&amp;ust=1364417471217324" TargetMode="External"/><Relationship Id="rId16" Type="http://schemas.openxmlformats.org/officeDocument/2006/relationships/hyperlink" Target="http://www.google.co.il/url?sa=i&amp;rct=j&amp;q=&amp;esrc=s&amp;frm=1&amp;source=images&amp;cd=&amp;cad=rja&amp;docid=xgFS4rWeaT1JQM&amp;tbnid=Hwnmrh7hn5h53M:&amp;ved=0CAUQjRw&amp;url=http://picasaweb.google.com/lh/photo/9nFVDIgql7s4DQqkrV-5ZQ&amp;ei=_MdSUeTGC8eUtAaHvYGoCw&amp;psig=AFQjCNGAtdxEkdlpapY0tYt3Fa7u3Kn0GA&amp;ust=136446573786345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il/url?sa=i&amp;rct=j&amp;q=&amp;esrc=s&amp;frm=1&amp;source=images&amp;cd=&amp;cad=rja&amp;docid=MITgoBYTLV7qaM&amp;tbnid=st2bzuYq6JQmrM:&amp;ved=0CAUQjRw&amp;url=http://www.bringingbackthenatives.net/leslie-zander%E2%80%99s-garden&amp;ei=Y8VSUeSVKYjTtAaI94H4Bw&amp;psig=AFQjCNEpgj26_1a9IR9WXuZx09VWHyMd1A&amp;ust=1364465358239599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5" Type="http://schemas.openxmlformats.org/officeDocument/2006/relationships/image" Target="../media/image9.jpeg"/><Relationship Id="rId10" Type="http://schemas.openxmlformats.org/officeDocument/2006/relationships/hyperlink" Target="http://www.google.co.il/url?sa=i&amp;rct=j&amp;q=&amp;esrc=s&amp;frm=1&amp;source=images&amp;cd=&amp;cad=rja&amp;docid=-CWBOzEb9OK95M&amp;tbnid=V-bTvbjct6aKIM:&amp;ved=0CAUQjRw&amp;url=http://www.mako.co.il/travel-world/magazine/Article-80dbacdffa32e21006.htm&amp;ei=OcZSUey1LcjpswaS2IDwBw&amp;psig=AFQjCNExHTMmu0mYJJF-jg6DLgwwwbf9jg&amp;ust=1364465540310894" TargetMode="External"/><Relationship Id="rId4" Type="http://schemas.openxmlformats.org/officeDocument/2006/relationships/hyperlink" Target="http://www.google.co.il/url?sa=i&amp;rct=j&amp;q=&amp;esrc=s&amp;frm=1&amp;source=images&amp;cd=&amp;cad=rja&amp;docid=XXEerAOVA1hCEM&amp;tbnid=JXfLlO6B5RrkeM:&amp;ved=0CAUQjRw&amp;url=http://www.dartmoor-npa.gov.uk/lookingafter/laf-naturalenv/laf-ecologywildlife/laf-monthly-dartmoor-species.htm/species-of-the-month-march&amp;ei=275SUaAwxsG0BumQgfAM&amp;psig=AFQjCNHClvpGz-WxuLGKK0ARpS08moJuyw&amp;ust=1364463373893201" TargetMode="External"/><Relationship Id="rId9" Type="http://schemas.openxmlformats.org/officeDocument/2006/relationships/image" Target="../media/image6.jpeg"/><Relationship Id="rId14" Type="http://schemas.openxmlformats.org/officeDocument/2006/relationships/hyperlink" Target="http://www.google.co.il/url?sa=i&amp;rct=j&amp;q=&amp;esrc=s&amp;frm=1&amp;source=images&amp;cd=&amp;cad=rja&amp;docid=WCo1vxRsm37jhM&amp;tbnid=VUR0avuejkNV8M:&amp;ved=0CAUQjRw&amp;url=http://www.club50.co.il/forums/travel/5639.htm&amp;ei=bMdSUdipJ4OUtAb7OA&amp;psig=AFQjCNGAtdxEkdlpapY0tYt3Fa7u3Kn0GA&amp;ust=136446573786345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msha3ry.com/vb/msha3ry_Forums/2/23392msha3r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228" name="Picture 12" descr="http://www.dartmoor-npa.gov.uk/__data/assets/image/0018/73341/WILDDAF2-AFW-DNP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060848"/>
            <a:ext cx="3384376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34" name="Picture 18" descr="http://www.bringingbackthenatives.net/wp-content/gallery/2010/leslie-zanders-garden/oshea-2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5976" y="5157192"/>
            <a:ext cx="2736304" cy="1700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36" name="Picture 20" descr="http://images.thaiza.com/37/37_20110909113841.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80312" y="3501008"/>
            <a:ext cx="1763688" cy="1757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40" name="Picture 24" descr="http://img.mako.co.il/2011/02/14/crescentgarden_c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3717032"/>
            <a:ext cx="4466903" cy="3140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42" name="Picture 26" descr="http://upload.wikimedia.org/wikipedia/commons/1/1f/PikiWiki_Israel_5484_Plants_of_Israel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988840"/>
            <a:ext cx="4644007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44" name="Picture 28" descr="http://www.club50.co.il/sites/club50/_media/forums/5/5639_cf_photo2_629ed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427984" y="3501008"/>
            <a:ext cx="3096344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مستطيل 3"/>
          <p:cNvSpPr/>
          <p:nvPr/>
        </p:nvSpPr>
        <p:spPr>
          <a:xfrm>
            <a:off x="467544" y="188640"/>
            <a:ext cx="8351203" cy="193899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ما هي مركبات البيئة الجامدة التي تؤثر على تنوع الأنواع؟</a:t>
            </a:r>
            <a:endParaRPr lang="ar-SA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9246" name="Picture 30" descr="https://encrypted-tbn0.gstatic.com/images?q=tbn:ANd9GcSwdcgs40lTSwcXrEmcHm5OiVRi2UtMFR6heWzjKud0z2VSIOst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948264" y="5157192"/>
            <a:ext cx="2195736" cy="1700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645</TotalTime>
  <Words>11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ألوان متوسطة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Windows User</dc:creator>
  <cp:lastModifiedBy>מוחמד</cp:lastModifiedBy>
  <cp:revision>37</cp:revision>
  <dcterms:created xsi:type="dcterms:W3CDTF">2012-06-04T17:57:37Z</dcterms:created>
  <dcterms:modified xsi:type="dcterms:W3CDTF">2013-04-13T13:42:11Z</dcterms:modified>
</cp:coreProperties>
</file>