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5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0664" autoAdjust="0"/>
  </p:normalViewPr>
  <p:slideViewPr>
    <p:cSldViewPr>
      <p:cViewPr varScale="1">
        <p:scale>
          <a:sx n="61" d="100"/>
          <a:sy n="61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e-IL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e-IL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UlG_PKzpvc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oPrhE9ZoXp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win7\Pictures\bigstock_Question_mark_symbol_dice_roll_18529607.jpg"/>
          <p:cNvPicPr>
            <a:picLocks noChangeAspect="1" noChangeArrowheads="1"/>
          </p:cNvPicPr>
          <p:nvPr/>
        </p:nvPicPr>
        <p:blipFill>
          <a:blip r:embed="rId2" cstate="print"/>
          <a:srcRect l="8001" t="5901" r="12200" b="19550"/>
          <a:stretch>
            <a:fillRect/>
          </a:stretch>
        </p:blipFill>
        <p:spPr bwMode="auto">
          <a:xfrm>
            <a:off x="0" y="1700808"/>
            <a:ext cx="4968552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مستطيل 3"/>
          <p:cNvSpPr/>
          <p:nvPr/>
        </p:nvSpPr>
        <p:spPr>
          <a:xfrm>
            <a:off x="3347864" y="1700808"/>
            <a:ext cx="285206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  <a:hlinkClick r:id="rId3"/>
              </a:rPr>
              <a:t>فيديو رقم 1</a:t>
            </a:r>
            <a:endParaRPr lang="ar-SA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419872" y="3068960"/>
            <a:ext cx="285206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  <a:hlinkClick r:id="rId4"/>
              </a:rPr>
              <a:t>فيديو رقم 2</a:t>
            </a:r>
            <a:endParaRPr lang="ar-SA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763688" y="188640"/>
            <a:ext cx="572304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AE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نتوصل إلى موضوع الدرس</a:t>
            </a:r>
            <a:endParaRPr lang="ar-SA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67544" y="4653136"/>
            <a:ext cx="8136904" cy="165618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ما هو الفرق بين البيئات الحياتية التي تم عرضها من ناحية الشروط الحياتية التي تسود فيها؟</a:t>
            </a:r>
            <a:endParaRPr lang="he-IL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645</TotalTime>
  <Words>27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ألوان متوسطة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Windows User</dc:creator>
  <cp:lastModifiedBy>מוחמד</cp:lastModifiedBy>
  <cp:revision>38</cp:revision>
  <dcterms:created xsi:type="dcterms:W3CDTF">2012-06-04T17:57:37Z</dcterms:created>
  <dcterms:modified xsi:type="dcterms:W3CDTF">2013-04-13T14:20:39Z</dcterms:modified>
</cp:coreProperties>
</file>