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0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66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e-IL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CDF39C-668C-460A-B985-C9A3D43FA6C4}" type="datetimeFigureOut">
              <a:rPr lang="he-IL" smtClean="0"/>
              <a:pPr/>
              <a:t>ג'/אייר/תשע"ג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1D9D18-4D14-438D-87B8-45F5D0CEA52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activity_lesson5-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2016224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ar-AE" sz="72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مهمة نبحث ونكتشف</a:t>
            </a:r>
            <a:endParaRPr lang="he-IL" sz="72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5" name="عنوان 5"/>
          <p:cNvSpPr txBox="1">
            <a:spLocks/>
          </p:cNvSpPr>
          <p:nvPr/>
        </p:nvSpPr>
        <p:spPr>
          <a:xfrm>
            <a:off x="1259632" y="2852936"/>
            <a:ext cx="6552728" cy="288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ar-AE" sz="4800" b="1" i="0" u="sng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خلال تنفيذ </a:t>
            </a:r>
            <a:r>
              <a:rPr kumimoji="0" lang="ar-AE" sz="4800" b="1" i="0" u="sng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المهمة:</a:t>
            </a:r>
            <a:r>
              <a:rPr kumimoji="0" lang="ar-AE" sz="4800" b="1" i="0" u="sng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</a:t>
            </a:r>
            <a:r>
              <a:rPr lang="ar-AE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raditional Arabic" pitchFamily="18" charset="-78"/>
                <a:cs typeface="Traditional Arabic" pitchFamily="18" charset="-78"/>
              </a:rPr>
              <a:t>سنقوم بوصف عوامل قد تؤثر على درجة الحرارة التي في البيئة</a:t>
            </a:r>
            <a:r>
              <a:rPr lang="ar-AE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raditional Arabic" pitchFamily="18" charset="-78"/>
                <a:cs typeface="Traditional Arabic" pitchFamily="18" charset="-78"/>
              </a:rPr>
              <a:t>.</a:t>
            </a:r>
            <a:endParaRPr lang="he-IL" sz="6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raditional Arabic" pitchFamily="18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09120"/>
            <a:ext cx="3168352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47664" y="1772816"/>
            <a:ext cx="63367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53400" cy="2016224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ar-AE" sz="48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سنخرج إلى ساحة المدرسة ونقيس درجات الحرارة حسب التوجيهات التي في المهمة.</a:t>
            </a:r>
            <a:endParaRPr lang="he-IL" sz="48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7704856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5"/>
          <p:cNvSpPr>
            <a:spLocks noGrp="1"/>
          </p:cNvSpPr>
          <p:nvPr>
            <p:ph type="title"/>
          </p:nvPr>
        </p:nvSpPr>
        <p:spPr>
          <a:xfrm>
            <a:off x="3923928" y="188640"/>
            <a:ext cx="4896544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AE" sz="4800" b="1" dirty="0" smtClean="0">
                <a:ln w="76200"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الأجهزة والأدوات:</a:t>
            </a:r>
            <a:endParaRPr lang="he-IL" sz="4800" b="1" dirty="0">
              <a:ln w="76200"/>
              <a:solidFill>
                <a:schemeClr val="accent2">
                  <a:lumMod val="50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5" name="عنوان 5"/>
          <p:cNvSpPr txBox="1">
            <a:spLocks/>
          </p:cNvSpPr>
          <p:nvPr/>
        </p:nvSpPr>
        <p:spPr>
          <a:xfrm>
            <a:off x="4032448" y="1412776"/>
            <a:ext cx="511155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1.</a:t>
            </a:r>
            <a:r>
              <a:rPr kumimoji="0" lang="ar-AE" sz="36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مقياس درجة حرارة الهواء والأرض.</a:t>
            </a:r>
            <a:endParaRPr kumimoji="0" lang="he-IL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j-ea"/>
              <a:cs typeface="+mj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77991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4865"/>
            <a:ext cx="486003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عنوان 5"/>
          <p:cNvSpPr txBox="1">
            <a:spLocks/>
          </p:cNvSpPr>
          <p:nvPr/>
        </p:nvSpPr>
        <p:spPr>
          <a:xfrm>
            <a:off x="-756592" y="1484784"/>
            <a:ext cx="511155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2.شريط قياس أو مسطرة.</a:t>
            </a:r>
            <a:endParaRPr kumimoji="0" lang="he-IL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j-ea"/>
              <a:cs typeface="+mj-cs"/>
            </a:endParaRPr>
          </a:p>
        </p:txBody>
      </p:sp>
      <p:sp>
        <p:nvSpPr>
          <p:cNvPr id="9" name="عنوان 5"/>
          <p:cNvSpPr txBox="1">
            <a:spLocks/>
          </p:cNvSpPr>
          <p:nvPr/>
        </p:nvSpPr>
        <p:spPr>
          <a:xfrm>
            <a:off x="5508104" y="5085184"/>
            <a:ext cx="349188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120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3.</a:t>
            </a:r>
            <a:r>
              <a:rPr kumimoji="0" lang="ar-AE" sz="36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دفتر وأدوات كتابة.</a:t>
            </a:r>
            <a:endParaRPr kumimoji="0" lang="he-IL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24936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عنوان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5567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800" b="1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4" action="ppaction://hlinkfile"/>
              </a:rPr>
              <a:t>اضغط هنا للانتقال إلى ملف مهمة نبحث ونكتشف.</a:t>
            </a:r>
            <a:endParaRPr lang="he-IL" sz="4800" b="1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645</TotalTime>
  <Words>63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ألوان متوسطة</vt:lpstr>
      <vt:lpstr>مهمة نبحث ونكتشف</vt:lpstr>
      <vt:lpstr>سنخرج إلى ساحة المدرسة ونقيس درجات الحرارة حسب التوجيهات التي في المهمة.</vt:lpstr>
      <vt:lpstr>الأجهزة والأدوات:</vt:lpstr>
      <vt:lpstr>اضغط هنا للانتقال إلى ملف مهمة نبحث ونكتشف.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מוחמד</cp:lastModifiedBy>
  <cp:revision>39</cp:revision>
  <dcterms:created xsi:type="dcterms:W3CDTF">2012-06-04T17:57:37Z</dcterms:created>
  <dcterms:modified xsi:type="dcterms:W3CDTF">2013-04-13T14:09:15Z</dcterms:modified>
</cp:coreProperties>
</file>