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80" r:id="rId2"/>
    <p:sldId id="281" r:id="rId3"/>
    <p:sldId id="282" r:id="rId4"/>
    <p:sldId id="283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0664" autoAdjust="0"/>
  </p:normalViewPr>
  <p:slideViewPr>
    <p:cSldViewPr>
      <p:cViewPr varScale="1">
        <p:scale>
          <a:sx n="61" d="100"/>
          <a:sy n="61" d="100"/>
        </p:scale>
        <p:origin x="-162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7CDF39C-668C-460A-B985-C9A3D43FA6C4}" type="datetimeFigureOut">
              <a:rPr lang="he-IL" smtClean="0"/>
              <a:pPr/>
              <a:t>ג'/אייר/תשע"ג</a:t>
            </a:fld>
            <a:endParaRPr lang="he-IL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1D9D18-4D14-438D-87B8-45F5D0CEA52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DF39C-668C-460A-B985-C9A3D43FA6C4}" type="datetimeFigureOut">
              <a:rPr lang="he-IL" smtClean="0"/>
              <a:pPr/>
              <a:t>ג'/אייר/תשע"ג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9D18-4D14-438D-87B8-45F5D0CEA52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7CDF39C-668C-460A-B985-C9A3D43FA6C4}" type="datetimeFigureOut">
              <a:rPr lang="he-IL" smtClean="0"/>
              <a:pPr/>
              <a:t>ג'/אייר/תשע"ג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he-IL"/>
          </a:p>
        </p:txBody>
      </p:sp>
      <p:sp>
        <p:nvSpPr>
          <p:cNvPr id="7" name="مستطيل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71D9D18-4D14-438D-87B8-45F5D0CEA52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DF39C-668C-460A-B985-C9A3D43FA6C4}" type="datetimeFigureOut">
              <a:rPr lang="he-IL" smtClean="0"/>
              <a:pPr/>
              <a:t>ג'/אייר/תשע"ג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1D9D18-4D14-438D-87B8-45F5D0CEA52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مستطيل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DF39C-668C-460A-B985-C9A3D43FA6C4}" type="datetimeFigureOut">
              <a:rPr lang="he-IL" smtClean="0"/>
              <a:pPr/>
              <a:t>ג'/אייר/תשע"ג</a:t>
            </a:fld>
            <a:endParaRPr lang="he-IL"/>
          </a:p>
        </p:txBody>
      </p:sp>
      <p:sp>
        <p:nvSpPr>
          <p:cNvPr id="13" name="عنصر نائب لرقم الشريحة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71D9D18-4D14-438D-87B8-45F5D0CEA52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7CDF39C-668C-460A-B985-C9A3D43FA6C4}" type="datetimeFigureOut">
              <a:rPr lang="he-IL" smtClean="0"/>
              <a:pPr/>
              <a:t>ג'/אייר/תשע"ג</a:t>
            </a:fld>
            <a:endParaRPr lang="he-IL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1D9D18-4D14-438D-87B8-45F5D0CEA52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2" name="عنصر نائب للتذييل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7CDF39C-668C-460A-B985-C9A3D43FA6C4}" type="datetimeFigureOut">
              <a:rPr lang="he-IL" smtClean="0"/>
              <a:pPr/>
              <a:t>ג'/אייר/תשע"ג</a:t>
            </a:fld>
            <a:endParaRPr lang="he-IL"/>
          </a:p>
        </p:txBody>
      </p:sp>
      <p:sp>
        <p:nvSpPr>
          <p:cNvPr id="12" name="عنصر نائب لرقم الشريحة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1D9D18-4D14-438D-87B8-45F5D0CEA52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e-IL"/>
          </a:p>
        </p:txBody>
      </p:sp>
      <p:sp>
        <p:nvSpPr>
          <p:cNvPr id="16" name="عنصر نائب للنص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5" name="عنصر نائب للنص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DF39C-668C-460A-B985-C9A3D43FA6C4}" type="datetimeFigureOut">
              <a:rPr lang="he-IL" smtClean="0"/>
              <a:pPr/>
              <a:t>ג'/אייר/תשע"ג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1D9D18-4D14-438D-87B8-45F5D0CEA52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DF39C-668C-460A-B985-C9A3D43FA6C4}" type="datetimeFigureOut">
              <a:rPr lang="he-IL" smtClean="0"/>
              <a:pPr/>
              <a:t>ג'/אייר/תשע"ג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1D9D18-4D14-438D-87B8-45F5D0CEA52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DF39C-668C-460A-B985-C9A3D43FA6C4}" type="datetimeFigureOut">
              <a:rPr lang="he-IL" smtClean="0"/>
              <a:pPr/>
              <a:t>ג'/אייר/תשע"ג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1D9D18-4D14-438D-87B8-45F5D0CEA52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مستطيل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1" name="مستطيل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7CDF39C-668C-460A-B985-C9A3D43FA6C4}" type="datetimeFigureOut">
              <a:rPr lang="he-IL" smtClean="0"/>
              <a:pPr/>
              <a:t>ג'/אייר/תשע"ג</a:t>
            </a:fld>
            <a:endParaRPr lang="he-IL"/>
          </a:p>
        </p:txBody>
      </p:sp>
      <p:sp>
        <p:nvSpPr>
          <p:cNvPr id="13" name="عنصر نائب لرقم الشريحة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71D9D18-4D14-438D-87B8-45F5D0CEA52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7CDF39C-668C-460A-B985-C9A3D43FA6C4}" type="datetimeFigureOut">
              <a:rPr lang="he-IL" smtClean="0"/>
              <a:pPr/>
              <a:t>ג'/אייר/תשע"ג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7" name="مستطيل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71D9D18-4D14-438D-87B8-45F5D0CEA52F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r" rtl="1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rtl="1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r" rtl="1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r" rtl="1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r" rtl="1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r" rtl="1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r" rtl="1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r" rtl="1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activity_lesson5-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153400" cy="2016224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pPr algn="ctr"/>
            <a:r>
              <a:rPr lang="ar-AE" sz="7200" b="1" dirty="0" smtClean="0">
                <a:ln w="18000">
                  <a:solidFill>
                    <a:schemeClr val="accent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مهمة نبحث ونكتشف</a:t>
            </a:r>
            <a:endParaRPr lang="he-IL" sz="7200" b="1" dirty="0">
              <a:ln w="18000">
                <a:solidFill>
                  <a:schemeClr val="accent2">
                    <a:lumMod val="50000"/>
                  </a:schemeClr>
                </a:solidFill>
                <a:prstDash val="solid"/>
                <a:miter lim="800000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raditional Arabic" pitchFamily="18" charset="-78"/>
            </a:endParaRPr>
          </a:p>
        </p:txBody>
      </p:sp>
      <p:sp>
        <p:nvSpPr>
          <p:cNvPr id="5" name="عنوان 5"/>
          <p:cNvSpPr txBox="1">
            <a:spLocks/>
          </p:cNvSpPr>
          <p:nvPr/>
        </p:nvSpPr>
        <p:spPr>
          <a:xfrm>
            <a:off x="1259632" y="2852936"/>
            <a:ext cx="6552728" cy="28803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vert="horz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kumimoji="0" lang="ar-AE" sz="4800" b="1" i="0" u="sng" strike="noStrike" kern="120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j-ea"/>
                <a:cs typeface="Traditional Arabic" pitchFamily="18" charset="-78"/>
              </a:rPr>
              <a:t>خلال تنفيذ </a:t>
            </a:r>
            <a:r>
              <a:rPr kumimoji="0" lang="ar-AE" sz="4800" b="1" i="0" u="sng" strike="noStrike" kern="1200" normalizeH="0" baseline="0" noProof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j-ea"/>
                <a:cs typeface="Traditional Arabic" pitchFamily="18" charset="-78"/>
              </a:rPr>
              <a:t>المهمة:</a:t>
            </a:r>
            <a:r>
              <a:rPr kumimoji="0" lang="ar-AE" sz="4800" b="1" i="0" u="sng" strike="noStrike" kern="120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j-ea"/>
                <a:cs typeface="Traditional Arabic" pitchFamily="18" charset="-78"/>
              </a:rPr>
              <a:t> </a:t>
            </a:r>
            <a:r>
              <a:rPr lang="ar-AE" sz="4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raditional Arabic" pitchFamily="18" charset="-78"/>
                <a:cs typeface="Traditional Arabic" pitchFamily="18" charset="-78"/>
              </a:rPr>
              <a:t>سنقوم بوصف عوامل قد تؤثر على درجة الحرارة التي في البيئة</a:t>
            </a:r>
            <a:r>
              <a:rPr lang="ar-AE" sz="6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raditional Arabic" pitchFamily="18" charset="-78"/>
                <a:cs typeface="Traditional Arabic" pitchFamily="18" charset="-78"/>
              </a:rPr>
              <a:t>.</a:t>
            </a:r>
            <a:endParaRPr lang="he-IL" sz="60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latin typeface="Traditional Arabic" pitchFamily="18" charset="-78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4509120"/>
            <a:ext cx="3168352" cy="20882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547664" y="1772816"/>
            <a:ext cx="633670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عنوان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153400" cy="2016224"/>
          </a:xfr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pPr algn="ctr"/>
            <a:r>
              <a:rPr lang="ar-AE" sz="4800" b="1" dirty="0" smtClean="0">
                <a:ln w="18000">
                  <a:solidFill>
                    <a:schemeClr val="accent6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سنخرج إلى ساحة المدرسة ونقيس درجات الحرارة حسب التوجيهات التي في المهمة.</a:t>
            </a:r>
            <a:endParaRPr lang="he-IL" sz="4800" b="1" dirty="0">
              <a:ln w="18000">
                <a:solidFill>
                  <a:schemeClr val="accent6">
                    <a:lumMod val="50000"/>
                  </a:schemeClr>
                </a:solidFill>
                <a:prstDash val="solid"/>
                <a:miter lim="800000"/>
              </a:ln>
              <a:solidFill>
                <a:schemeClr val="accent1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raditional Arabic" pitchFamily="18" charset="-78"/>
            </a:endParaRPr>
          </a:p>
        </p:txBody>
      </p:sp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852936"/>
            <a:ext cx="7704856" cy="36724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5"/>
          <p:cNvSpPr>
            <a:spLocks noGrp="1"/>
          </p:cNvSpPr>
          <p:nvPr>
            <p:ph type="title"/>
          </p:nvPr>
        </p:nvSpPr>
        <p:spPr>
          <a:xfrm>
            <a:off x="3923928" y="188640"/>
            <a:ext cx="4896544" cy="9906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ar-AE" sz="4800" b="1" dirty="0" smtClean="0">
                <a:ln w="76200"/>
                <a:solidFill>
                  <a:schemeClr val="accent2">
                    <a:lumMod val="50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الأجهزة والأدوات:</a:t>
            </a:r>
            <a:endParaRPr lang="he-IL" sz="4800" b="1" dirty="0">
              <a:ln w="76200"/>
              <a:solidFill>
                <a:schemeClr val="accent2">
                  <a:lumMod val="50000"/>
                </a:schemeClr>
              </a:solidFill>
              <a:latin typeface="Traditional Arabic" pitchFamily="18" charset="-78"/>
            </a:endParaRPr>
          </a:p>
        </p:txBody>
      </p:sp>
      <p:sp>
        <p:nvSpPr>
          <p:cNvPr id="5" name="عنوان 5"/>
          <p:cNvSpPr txBox="1">
            <a:spLocks/>
          </p:cNvSpPr>
          <p:nvPr/>
        </p:nvSpPr>
        <p:spPr>
          <a:xfrm>
            <a:off x="4032448" y="1412776"/>
            <a:ext cx="5111552" cy="9906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3600" b="1" i="0" u="none" strike="noStrike" kern="1200" normalizeH="0" baseline="0" noProof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j-ea"/>
                <a:cs typeface="Traditional Arabic" pitchFamily="18" charset="-78"/>
              </a:rPr>
              <a:t>1.</a:t>
            </a:r>
            <a:r>
              <a:rPr kumimoji="0" lang="ar-AE" sz="3600" b="1" i="0" u="none" strike="noStrike" kern="120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j-ea"/>
                <a:cs typeface="Traditional Arabic" pitchFamily="18" charset="-78"/>
              </a:rPr>
              <a:t> مقياس درجة حرارة الهواء والأرض.</a:t>
            </a:r>
            <a:endParaRPr kumimoji="0" lang="he-IL" sz="4400" b="1" i="0" u="none" strike="noStrike" kern="120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raditional Arabic" pitchFamily="18" charset="-78"/>
              <a:ea typeface="+mj-ea"/>
              <a:cs typeface="+mj-cs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76872"/>
            <a:ext cx="3779912" cy="2520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2204865"/>
            <a:ext cx="4860032" cy="2592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عنوان 5"/>
          <p:cNvSpPr txBox="1">
            <a:spLocks/>
          </p:cNvSpPr>
          <p:nvPr/>
        </p:nvSpPr>
        <p:spPr>
          <a:xfrm>
            <a:off x="-756592" y="1484784"/>
            <a:ext cx="5111552" cy="9906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3600" b="1" i="0" u="none" strike="noStrike" kern="120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j-ea"/>
                <a:cs typeface="Traditional Arabic" pitchFamily="18" charset="-78"/>
              </a:rPr>
              <a:t>2.شريط قياس أو مسطرة.</a:t>
            </a:r>
            <a:endParaRPr kumimoji="0" lang="he-IL" sz="4400" b="1" i="0" u="none" strike="noStrike" kern="120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raditional Arabic" pitchFamily="18" charset="-78"/>
              <a:ea typeface="+mj-ea"/>
              <a:cs typeface="+mj-cs"/>
            </a:endParaRPr>
          </a:p>
        </p:txBody>
      </p:sp>
      <p:sp>
        <p:nvSpPr>
          <p:cNvPr id="9" name="عنوان 5"/>
          <p:cNvSpPr txBox="1">
            <a:spLocks/>
          </p:cNvSpPr>
          <p:nvPr/>
        </p:nvSpPr>
        <p:spPr>
          <a:xfrm>
            <a:off x="5508104" y="5085184"/>
            <a:ext cx="3491880" cy="9906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3600" b="1" i="0" u="none" strike="noStrike" kern="1200" normalizeH="0" baseline="0" noProof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j-ea"/>
                <a:cs typeface="Traditional Arabic" pitchFamily="18" charset="-78"/>
              </a:rPr>
              <a:t>3.</a:t>
            </a:r>
            <a:r>
              <a:rPr kumimoji="0" lang="ar-AE" sz="3600" b="1" i="0" u="none" strike="noStrike" kern="120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j-ea"/>
                <a:cs typeface="Traditional Arabic" pitchFamily="18" charset="-78"/>
              </a:rPr>
              <a:t> دفتر وأدوات كتابة.</a:t>
            </a:r>
            <a:endParaRPr kumimoji="0" lang="he-IL" sz="4400" b="1" i="0" u="none" strike="noStrike" kern="120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raditional Arabic" pitchFamily="18" charset="-78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628800"/>
            <a:ext cx="8424936" cy="48965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عنوان 5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55679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AE" sz="4800" b="1" spc="50" dirty="0" smtClean="0">
                <a:ln w="11430"/>
                <a:blipFill>
                  <a:blip r:embed="rId3"/>
                  <a:tile tx="0" ty="0" sx="100000" sy="100000" flip="none" algn="tl"/>
                </a:blip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  <a:hlinkClick r:id="rId4" action="ppaction://hlinkfile"/>
              </a:rPr>
              <a:t>اضغط هنا للانتقال إلى ملف مهمة نبحث ونكتشف.</a:t>
            </a:r>
            <a:endParaRPr lang="he-IL" sz="4800" b="1" spc="50" dirty="0">
              <a:ln w="11430"/>
              <a:blipFill>
                <a:blip r:embed="rId3"/>
                <a:tile tx="0" ty="0" sx="100000" sy="100000" flip="none" algn="tl"/>
              </a:blip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raditional Arabic" pitchFamily="18" charset="-7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لوان متوسطة">
  <a:themeElements>
    <a:clrScheme name="حركة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ألوان متوسطة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ألوان متوسطة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645</TotalTime>
  <Words>63</Words>
  <Application>Microsoft Office PowerPoint</Application>
  <PresentationFormat>عرض على الشاشة (3:4)‏</PresentationFormat>
  <Paragraphs>8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ألوان متوسطة</vt:lpstr>
      <vt:lpstr>مهمة نبحث ونكتشف</vt:lpstr>
      <vt:lpstr>سنخرج إلى ساحة المدرسة ونقيس درجات الحرارة حسب التوجيهات التي في المهمة.</vt:lpstr>
      <vt:lpstr>الأجهزة والأدوات:</vt:lpstr>
      <vt:lpstr>اضغط هنا للانتقال إلى ملف مهمة نبحث ونكتشف.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Windows User</dc:creator>
  <cp:lastModifiedBy>מוחמד</cp:lastModifiedBy>
  <cp:revision>39</cp:revision>
  <dcterms:created xsi:type="dcterms:W3CDTF">2012-06-04T17:57:37Z</dcterms:created>
  <dcterms:modified xsi:type="dcterms:W3CDTF">2013-04-13T14:09:15Z</dcterms:modified>
</cp:coreProperties>
</file>