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5" r:id="rId2"/>
    <p:sldId id="270" r:id="rId3"/>
    <p:sldId id="271" r:id="rId4"/>
    <p:sldId id="276" r:id="rId5"/>
    <p:sldId id="273" r:id="rId6"/>
    <p:sldId id="277" r:id="rId7"/>
    <p:sldId id="272" r:id="rId8"/>
    <p:sldId id="278" r:id="rId9"/>
    <p:sldId id="274" r:id="rId10"/>
    <p:sldId id="279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664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CDF39C-668C-460A-B985-C9A3D43FA6C4}" type="datetimeFigureOut">
              <a:rPr lang="he-IL" smtClean="0"/>
              <a:pPr/>
              <a:t>ג'/אייר/תשע"ג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%D8%AE%D9%84%D9%81%D9%8A%D8%A7%D8%AA+%D8%A8%D9%88%D8%B1%D8%A8%D9%88%D9%8A%D9%86%D8%AA&amp;source=images&amp;cd=&amp;cad=rja&amp;docid=fP_Pps6rp83bPM&amp;tbnid=sjNwSuns2tjwTM:&amp;ved=0CAUQjRw&amp;url=http://www.hawanaajd.com/backgd/img891.htm&amp;ei=N21TUdySB8mEtAbJgIHQBQ&amp;psig=AFQjCNFMnIJ2S-r5cdMMzmEVaMS8bDX2nw&amp;ust=136450647282021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Seals+live+in+the+Arctic&amp;source=images&amp;cd=&amp;cad=rja&amp;docid=1JyTQX95n7WmEM&amp;tbnid=B3Kuz0bjVAi6VM:&amp;ved=0CAUQjRw&amp;url=http://cutearoo.com/tag/polar-bear/&amp;ei=GHBTUdeHD4eFtAbIjYHQDw&amp;psig=AFQjCNGrWp-0Dio9dc0QgPCWaOMRdG4ejw&amp;ust=136450899176412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8%AE%D9%84%D9%81%D9%8A%D8%A7%D8%AA+%D8%A8%D9%88%D8%B1%D8%A8%D9%88%D9%8A%D9%86%D8%AA&amp;source=images&amp;cd=&amp;cad=rja&amp;docid=fP_Pps6rp83bPM&amp;tbnid=sjNwSuns2tjwTM:&amp;ved=0CAUQjRw&amp;url=http://www.nono6.com/vb/t3010.html&amp;ei=iGZTUZ_-FJHCswaTpYH4Cw&amp;psig=AFQjCNFMnIJ2S-r5cdMMzmEVaMS8bDX2nw&amp;ust=13645064728202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8%AE%D9%84%D9%81%D9%8A%D8%A7%D8%AA+%D8%A8%D9%88%D8%B1%D8%A8%D9%88%D9%8A%D9%86%D8%AA&amp;source=images&amp;cd=&amp;cad=rja&amp;docid=fP_Pps6rp83bPM&amp;tbnid=sjNwSuns2tjwTM:&amp;ved=0CAUQjRw&amp;url=http://www.nono6.com/vb/t3010.html&amp;ei=iGZTUZ_-FJHCswaTpYH4Cw&amp;psig=AFQjCNFMnIJ2S-r5cdMMzmEVaMS8bDX2nw&amp;ust=13645064728202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8%AE%D9%84%D9%81%D9%8A%D8%A7%D8%AA+%D8%A8%D9%88%D8%B1%D8%A8%D9%88%D9%8A%D9%86%D8%AA&amp;source=images&amp;cd=&amp;cad=rja&amp;docid=fP_Pps6rp83bPM&amp;tbnid=sjNwSuns2tjwTM:&amp;ved=0CAUQjRw&amp;url=http://www.nono6.com/vb/t3010.html&amp;ei=iGZTUZ_-FJHCswaTpYH4Cw&amp;psig=AFQjCNFMnIJ2S-r5cdMMzmEVaMS8bDX2nw&amp;ust=13645064728202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8%AE%D9%84%D9%81%D9%8A%D8%A7%D8%AA+%D8%A8%D9%88%D8%B1%D8%A8%D9%88%D9%8A%D9%86%D8%AA&amp;source=images&amp;cd=&amp;cad=rja&amp;docid=fP_Pps6rp83bPM&amp;tbnid=sjNwSuns2tjwTM:&amp;ved=0CAUQjRw&amp;url=http://www.nono6.com/vb/t3010.html&amp;ei=iGZTUZ_-FJHCswaTpYH4Cw&amp;psig=AFQjCNFMnIJ2S-r5cdMMzmEVaMS8bDX2nw&amp;ust=13645064728202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hawanaajd.com/backgd/data/media/2/Childrens-surfing-7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 rot="20435491">
            <a:off x="23515" y="2539708"/>
            <a:ext cx="835120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مهمة- لنكتشف أكثر!</a:t>
            </a:r>
            <a:endParaRPr lang="ar-SA" sz="9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4279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http://cutearoo.com/wp-content/uploads/2012/10/Polar-Bea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69" t="18641" r="25775"/>
          <a:stretch>
            <a:fillRect/>
          </a:stretch>
        </p:blipFill>
        <p:spPr bwMode="auto">
          <a:xfrm>
            <a:off x="3059832" y="2204864"/>
            <a:ext cx="2952328" cy="2828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وسيلة شرح على شكل سحابة 12"/>
          <p:cNvSpPr/>
          <p:nvPr/>
        </p:nvSpPr>
        <p:spPr>
          <a:xfrm>
            <a:off x="2555776" y="0"/>
            <a:ext cx="4176464" cy="1988840"/>
          </a:xfrm>
          <a:prstGeom prst="cloudCallout">
            <a:avLst>
              <a:gd name="adj1" fmla="val -9870"/>
              <a:gd name="adj2" fmla="val 9958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أحسنتم يا طلاب الصف السادس</a:t>
            </a:r>
            <a:endParaRPr lang="he-IL" sz="40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4279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4644008" y="0"/>
            <a:ext cx="4499992" cy="33569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>
                <a:latin typeface="Traditional Arabic" pitchFamily="18" charset="-78"/>
              </a:rPr>
              <a:t>1</a:t>
            </a:r>
            <a:endParaRPr lang="he-IL" sz="13800" dirty="0"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3501008"/>
            <a:ext cx="4572000" cy="33569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3</a:t>
            </a:r>
            <a:endParaRPr lang="he-IL" sz="13800" dirty="0"/>
          </a:p>
        </p:txBody>
      </p:sp>
      <p:sp>
        <p:nvSpPr>
          <p:cNvPr id="12" name="مستطيل 11"/>
          <p:cNvSpPr/>
          <p:nvPr/>
        </p:nvSpPr>
        <p:spPr>
          <a:xfrm>
            <a:off x="0" y="0"/>
            <a:ext cx="4499992" cy="335699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>
                <a:latin typeface="Traditional Arabic" pitchFamily="18" charset="-78"/>
              </a:rPr>
              <a:t>2</a:t>
            </a:r>
          </a:p>
          <a:p>
            <a:pPr algn="ctr"/>
            <a:endParaRPr lang="he-IL" dirty="0"/>
          </a:p>
        </p:txBody>
      </p:sp>
      <p:sp>
        <p:nvSpPr>
          <p:cNvPr id="11" name="مستطيل 10"/>
          <p:cNvSpPr/>
          <p:nvPr/>
        </p:nvSpPr>
        <p:spPr>
          <a:xfrm>
            <a:off x="0" y="3429000"/>
            <a:ext cx="4427984" cy="3429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4</a:t>
            </a:r>
            <a:endParaRPr lang="he-IL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gareed.com/imgcache/787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131840" y="260648"/>
            <a:ext cx="5688632" cy="5618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1: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 من التالي يمثل تلاؤم مبنى جسم البطاريق لدرجات الحرارة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المنخفضة؟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355976" y="2348880"/>
            <a:ext cx="410445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طبقة دهن سميكة، وكساء كثيف من الريش.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27984" y="3573016"/>
            <a:ext cx="403244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فرو كثيف.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427984" y="4581128"/>
            <a:ext cx="403244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جسمها مكسو بكساء جلدي.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4279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4572000" y="3501008"/>
            <a:ext cx="4572000" cy="33569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3</a:t>
            </a:r>
            <a:endParaRPr lang="he-IL" sz="13800" dirty="0"/>
          </a:p>
        </p:txBody>
      </p:sp>
      <p:sp>
        <p:nvSpPr>
          <p:cNvPr id="12" name="مستطيل 11"/>
          <p:cNvSpPr/>
          <p:nvPr/>
        </p:nvSpPr>
        <p:spPr>
          <a:xfrm>
            <a:off x="0" y="0"/>
            <a:ext cx="4499992" cy="33569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>
                <a:latin typeface="Traditional Arabic" pitchFamily="18" charset="-78"/>
              </a:rPr>
              <a:t>2</a:t>
            </a:r>
          </a:p>
          <a:p>
            <a:pPr algn="ctr"/>
            <a:endParaRPr lang="he-IL" dirty="0"/>
          </a:p>
        </p:txBody>
      </p:sp>
      <p:sp>
        <p:nvSpPr>
          <p:cNvPr id="11" name="مستطيل 10"/>
          <p:cNvSpPr/>
          <p:nvPr/>
        </p:nvSpPr>
        <p:spPr>
          <a:xfrm>
            <a:off x="0" y="3429000"/>
            <a:ext cx="4427984" cy="34290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4</a:t>
            </a:r>
            <a:endParaRPr lang="he-IL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gareed.com/imgcache/787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203848" y="188640"/>
            <a:ext cx="5688632" cy="5618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2: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يعيش حلزون الشجيرة في حقل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البور.</a:t>
            </a:r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في الصيف، في الساعات الحارة للنهار، تكون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الحلزونات</a:t>
            </a:r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على أجسام مرتفعة عن سطح الأرض.</a:t>
            </a:r>
          </a:p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يمثل هذا النوع من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الملاءمة؟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067944" y="3933056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تلاؤم بمبنى الجسم.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67944" y="4797152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تلاؤم بالسلوك.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4279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4572000" y="3501008"/>
            <a:ext cx="4572000" cy="335699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3</a:t>
            </a:r>
            <a:endParaRPr lang="he-IL" sz="13800" dirty="0"/>
          </a:p>
        </p:txBody>
      </p:sp>
      <p:sp>
        <p:nvSpPr>
          <p:cNvPr id="11" name="مستطيل 10"/>
          <p:cNvSpPr/>
          <p:nvPr/>
        </p:nvSpPr>
        <p:spPr>
          <a:xfrm>
            <a:off x="0" y="3429000"/>
            <a:ext cx="4427984" cy="34290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4</a:t>
            </a:r>
            <a:endParaRPr lang="he-IL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gareed.com/imgcache/787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131840" y="260648"/>
            <a:ext cx="5688632" cy="61770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3: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 من التالي يمثل تلاؤم مبنى جسم الذئاب التي تعيش في مناطق المناخ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المعتدل؟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SA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283968" y="2708920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فروة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سميكة في كل الفصول.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283968" y="3573016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فروة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خفيفة في الصيف.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283968" y="4437112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فروة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سميكة في الشتاء.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283968" y="5301208"/>
            <a:ext cx="41764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4.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الإجابتان </a:t>
            </a:r>
            <a:r>
              <a:rPr lang="ar-AE" sz="32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2و3</a:t>
            </a:r>
            <a:r>
              <a:rPr lang="ar-AE" sz="32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صحيحتان.</a:t>
            </a:r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44279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0" y="3429000"/>
            <a:ext cx="4427984" cy="3429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800" dirty="0" smtClean="0"/>
              <a:t>4</a:t>
            </a:r>
            <a:endParaRPr lang="he-IL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gareed.com/imgcache/787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131840" y="260648"/>
            <a:ext cx="5688632" cy="3779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4:</a:t>
            </a:r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وماذا عن النباتات، هل حسب رأيكم تتأثر بدرجة حرارة </a:t>
            </a:r>
            <a:r>
              <a:rPr lang="ar-AE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بيئتها.</a:t>
            </a:r>
            <a:r>
              <a:rPr lang="ar-AE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ادعم إجابتك بمثال.</a:t>
            </a: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7650" name="Picture 2" descr="C:\Users\win7\Pictures\Picture1-for-Thinking-Thursday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2839470" cy="2500487"/>
          </a:xfrm>
          <a:prstGeom prst="rect">
            <a:avLst/>
          </a:prstGeom>
          <a:noFill/>
        </p:spPr>
      </p:pic>
      <p:pic>
        <p:nvPicPr>
          <p:cNvPr id="11" name="Picture 2" descr="http://images.sodahead.com/polls/001634053/3151814807_No_Symbol_answer_2_xlarge_answer_2_xlarg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20888"/>
            <a:ext cx="1296144" cy="1080120"/>
          </a:xfrm>
          <a:prstGeom prst="rect">
            <a:avLst/>
          </a:prstGeom>
          <a:noFill/>
        </p:spPr>
      </p:pic>
      <p:pic>
        <p:nvPicPr>
          <p:cNvPr id="12" name="Picture 4" descr="http://images.sodahead.com/polls/000990637/600px_symbol_oksvg_answer_1_xlarge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8880"/>
            <a:ext cx="1548680" cy="123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645</TotalTime>
  <Words>167</Words>
  <Application>Microsoft Office PowerPoint</Application>
  <PresentationFormat>عرض على الشاشة (3:4)‏</PresentationFormat>
  <Paragraphs>39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ألوان متوسطة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Windows User</dc:creator>
  <cp:lastModifiedBy>מוחמד</cp:lastModifiedBy>
  <cp:revision>39</cp:revision>
  <dcterms:created xsi:type="dcterms:W3CDTF">2012-06-04T17:57:37Z</dcterms:created>
  <dcterms:modified xsi:type="dcterms:W3CDTF">2013-04-13T14:08:56Z</dcterms:modified>
</cp:coreProperties>
</file>