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60" r:id="rId1"/>
  </p:sldMasterIdLst>
  <p:notesMasterIdLst>
    <p:notesMasterId r:id="rId5"/>
  </p:notesMasterIdLst>
  <p:sldIdLst>
    <p:sldId id="256" r:id="rId2"/>
    <p:sldId id="273" r:id="rId3"/>
    <p:sldId id="257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59F6AF-AA34-45DD-9DF8-C0F7D764F101}" type="datetimeFigureOut">
              <a:rPr lang="he-IL" smtClean="0"/>
              <a:pPr/>
              <a:t>י"א/ניסן/תשע"ג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2C36A2-06BE-4110-ACDB-BB684C58C00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C36A2-06BE-4110-ACDB-BB684C58C00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C36A2-06BE-4110-ACDB-BB684C58C00C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B72-FCC5-4EA9-A2F4-6BDEACD12F7C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2003-C482-4FC9-A97C-08AF4ACD8EE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4F5D-C4BD-4A8A-912C-5609226A79EC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F7B8-AF3C-432F-8400-49B0AD472B1F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0574-A4EA-46C6-824A-33EBA0E5F396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B6180-19B5-4CA7-BF9E-B9FF814D0524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FCD9-4814-441C-AE9D-D49E354695A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EBA3F-B5A5-4F9C-B3A9-D24029B5260A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96671-35D2-4EEC-86E8-0FAB6D4BE9F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FCFF-328E-4259-B7ED-3B1D21AA51A3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1F71-704A-463B-8247-43D5D33F49F2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470817-EAB7-403F-9989-24B72AEE9EFF}" type="datetime1">
              <a:rPr lang="ar-SA" smtClean="0"/>
              <a:pPr/>
              <a:t>11/05/1434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HTp287Ck6GkyBM&amp;tbnid=umRwuuoqe8daMM:&amp;ved=0CAUQjRw&amp;url=http://twitrounds.com/summer-flowers-twitter-background/&amp;ei=GVZMUZPSCJHKtAatvYH4BQ&amp;psig=AFQjCNEe5DLlL2yAXyfIAgZjrEjFaQ6DRQ&amp;ust=136404347734137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.twitrounds.com/nature-backgrounds/summer-flower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9649072" cy="6858000"/>
          </a:xfrm>
          <a:prstGeom prst="rect">
            <a:avLst/>
          </a:prstGeom>
          <a:noFill/>
        </p:spPr>
      </p:pic>
      <p:sp>
        <p:nvSpPr>
          <p:cNvPr id="7" name="مربع نص 4"/>
          <p:cNvSpPr txBox="1"/>
          <p:nvPr/>
        </p:nvSpPr>
        <p:spPr>
          <a:xfrm>
            <a:off x="1331640" y="476672"/>
            <a:ext cx="6624736" cy="634019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ar-SA" sz="4000" b="1" dirty="0" smtClean="0">
              <a:ln w="50800"/>
              <a:solidFill>
                <a:schemeClr val="bg1">
                  <a:shade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العارضة مُعدة لطلاب </a:t>
            </a:r>
            <a:r>
              <a:rPr lang="ar-AE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الصف السادس(أ</a:t>
            </a:r>
            <a:r>
              <a:rPr lang="ar-AE" sz="4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endParaRPr lang="ar-SA" sz="4400" b="1" dirty="0" smtClean="0">
              <a:ln w="50800"/>
              <a:solidFill>
                <a:schemeClr val="bg1">
                  <a:shade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مدرسة الرازي الابتدائية</a:t>
            </a:r>
          </a:p>
          <a:p>
            <a:pPr algn="ctr">
              <a:lnSpc>
                <a:spcPct val="150000"/>
              </a:lnSpc>
            </a:pPr>
            <a:r>
              <a:rPr lang="ar-SA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إعداد: شيماء </a:t>
            </a:r>
            <a:r>
              <a:rPr lang="ar-SA" sz="44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اغباري</a:t>
            </a:r>
            <a:r>
              <a:rPr lang="ar-AE" sz="4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ه</a:t>
            </a:r>
          </a:p>
          <a:p>
            <a:pPr algn="ctr">
              <a:lnSpc>
                <a:spcPct val="150000"/>
              </a:lnSpc>
            </a:pPr>
            <a:r>
              <a:rPr lang="ar-AE" sz="36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الدرس رقم 2</a:t>
            </a:r>
          </a:p>
          <a:p>
            <a:pPr algn="ctr">
              <a:lnSpc>
                <a:spcPct val="150000"/>
              </a:lnSpc>
            </a:pPr>
            <a:r>
              <a:rPr lang="ar-AE" sz="36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Traditional Arabic" pitchFamily="18" charset="-78"/>
                <a:cs typeface="Traditional Arabic" pitchFamily="18" charset="-78"/>
              </a:rPr>
              <a:t> ضمن مشروع التخرج</a:t>
            </a:r>
            <a:endParaRPr lang="he-IL" sz="4000" b="1" dirty="0" smtClean="0">
              <a:ln w="50800"/>
              <a:solidFill>
                <a:schemeClr val="bg1">
                  <a:shade val="50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algn="ctr"/>
            <a:endParaRPr lang="he-IL" sz="4000" b="1" dirty="0">
              <a:ln w="50800"/>
              <a:solidFill>
                <a:schemeClr val="bg1">
                  <a:shade val="50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46082" name="Picture 2" descr="C:\Users\win7\Pictures\think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356992"/>
            <a:ext cx="1997968" cy="29969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خدوشة 3"/>
          <p:cNvSpPr/>
          <p:nvPr/>
        </p:nvSpPr>
        <p:spPr>
          <a:xfrm>
            <a:off x="467544" y="908720"/>
            <a:ext cx="8280325" cy="2093655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5400" b="1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مركبات البيئة الجامدة وتأثيرها على تنوع </a:t>
            </a:r>
            <a:r>
              <a:rPr lang="ar-AE" sz="5400" b="1" spc="50" dirty="0" err="1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الأنواع!!!</a:t>
            </a:r>
            <a:endParaRPr lang="ar-AE" sz="5400" b="1" spc="50" dirty="0" smtClean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62466" name="Picture 2" descr="http://www.miseagrant.umich.edu/files/2012/05/hab-open-waters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2976"/>
            <a:ext cx="3024336" cy="2376264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softEdge rad="112500"/>
          </a:effectLst>
        </p:spPr>
      </p:pic>
      <p:pic>
        <p:nvPicPr>
          <p:cNvPr id="62468" name="Picture 4" descr="http://images.tutorvista.com/cms/images/95/thermometer-fire-ice.png"/>
          <p:cNvPicPr>
            <a:picLocks noChangeAspect="1" noChangeArrowheads="1"/>
          </p:cNvPicPr>
          <p:nvPr/>
        </p:nvPicPr>
        <p:blipFill>
          <a:blip r:embed="rId4" cstate="print"/>
          <a:srcRect l="6977" t="7317" r="4651" b="7317"/>
          <a:stretch>
            <a:fillRect/>
          </a:stretch>
        </p:blipFill>
        <p:spPr bwMode="auto">
          <a:xfrm>
            <a:off x="2987824" y="3140968"/>
            <a:ext cx="2736304" cy="2160240"/>
          </a:xfrm>
          <a:prstGeom prst="rect">
            <a:avLst/>
          </a:prstGeom>
          <a:noFill/>
        </p:spPr>
      </p:pic>
      <p:pic>
        <p:nvPicPr>
          <p:cNvPr id="62470" name="Picture 6" descr="http://www.classicpressroom.com/daystar/images/hi-res/sun_ray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212976"/>
            <a:ext cx="2952328" cy="2298602"/>
          </a:xfrm>
          <a:prstGeom prst="ellipse">
            <a:avLst/>
          </a:prstGeom>
          <a:ln w="76200">
            <a:solidFill>
              <a:schemeClr val="bg1"/>
            </a:solidFill>
          </a:ln>
          <a:effectLst>
            <a:softEdge rad="112500"/>
          </a:effectLst>
        </p:spPr>
      </p:pic>
      <p:sp>
        <p:nvSpPr>
          <p:cNvPr id="8" name="شكل بيضاوي 7"/>
          <p:cNvSpPr/>
          <p:nvPr/>
        </p:nvSpPr>
        <p:spPr>
          <a:xfrm>
            <a:off x="2987824" y="5373216"/>
            <a:ext cx="2736304" cy="134076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6000" b="1" spc="5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الهواء</a:t>
            </a:r>
            <a:endParaRPr lang="he-IL" sz="60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</a:endParaRPr>
          </a:p>
        </p:txBody>
      </p:sp>
      <p:cxnSp>
        <p:nvCxnSpPr>
          <p:cNvPr id="10" name="رابط كسهم مستقيم 9"/>
          <p:cNvCxnSpPr/>
          <p:nvPr/>
        </p:nvCxnSpPr>
        <p:spPr>
          <a:xfrm flipV="1">
            <a:off x="6012160" y="5445224"/>
            <a:ext cx="792089" cy="104682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رابط كسهم مستقيم 11"/>
          <p:cNvCxnSpPr/>
          <p:nvPr/>
        </p:nvCxnSpPr>
        <p:spPr>
          <a:xfrm flipH="1" flipV="1">
            <a:off x="8100393" y="5445224"/>
            <a:ext cx="720079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 flipH="1">
            <a:off x="7884369" y="2204864"/>
            <a:ext cx="648071" cy="1008112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>
            <a:off x="6084168" y="2348880"/>
            <a:ext cx="720081" cy="86409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مستطيل ذو زوايا قطرية مستديرة 16"/>
          <p:cNvSpPr/>
          <p:nvPr/>
        </p:nvSpPr>
        <p:spPr>
          <a:xfrm>
            <a:off x="7956376" y="6237312"/>
            <a:ext cx="576064" cy="4320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1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/>
          <p:nvPr/>
        </p:nvSpPr>
        <p:spPr>
          <a:xfrm>
            <a:off x="611560" y="908720"/>
            <a:ext cx="8064896" cy="57246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ar-AE" sz="4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سنتعلم </a:t>
            </a:r>
            <a:r>
              <a:rPr lang="ar-AE" sz="44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اليوم:</a:t>
            </a:r>
            <a:endParaRPr lang="ar-AE" sz="44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1.أن نصف تأثير مركب البيئة الضوء على تنوع </a:t>
            </a: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الأنوع.</a:t>
            </a:r>
            <a:endParaRPr lang="ar-AE" sz="4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  <a:p>
            <a:pPr>
              <a:lnSpc>
                <a:spcPct val="150000"/>
              </a:lnSpc>
            </a:pP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2.</a:t>
            </a: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أن نتوصل إلى أهمية الضوء لبقاء النباتات.</a:t>
            </a:r>
          </a:p>
          <a:p>
            <a:pPr>
              <a:lnSpc>
                <a:spcPct val="150000"/>
              </a:lnSpc>
            </a:pP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3.</a:t>
            </a: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أن نصف عملية التركيب الضوئي.</a:t>
            </a:r>
          </a:p>
          <a:p>
            <a:pPr>
              <a:lnSpc>
                <a:spcPct val="150000"/>
              </a:lnSpc>
            </a:pP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4.</a:t>
            </a: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ملاءمة</a:t>
            </a: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الأوراق لنقص الضوء.</a:t>
            </a:r>
          </a:p>
          <a:p>
            <a:pPr>
              <a:lnSpc>
                <a:spcPct val="150000"/>
              </a:lnSpc>
            </a:pPr>
            <a:r>
              <a:rPr lang="ar-AE" sz="40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4. </a:t>
            </a:r>
            <a:r>
              <a:rPr lang="ar-AE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ملاءمة</a:t>
            </a:r>
            <a:r>
              <a:rPr lang="ar-AE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النباتات لنقص الضوء.</a:t>
            </a:r>
          </a:p>
        </p:txBody>
      </p:sp>
      <p:pic>
        <p:nvPicPr>
          <p:cNvPr id="39938" name="Picture 2" descr="http://programs.findlay.edu/Portals/136995/images/thinking-bubble-book-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2592288" cy="16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986" name="Picture 2" descr="http://questgarden.com/23/48/7/060424135209/images/summer_clipart_su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437112"/>
            <a:ext cx="1905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مستطيل ذو زوايا قطرية مستديرة 7"/>
          <p:cNvSpPr/>
          <p:nvPr/>
        </p:nvSpPr>
        <p:spPr>
          <a:xfrm>
            <a:off x="8388424" y="6237312"/>
            <a:ext cx="576064" cy="432048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dirty="0" smtClean="0">
                <a:solidFill>
                  <a:schemeClr val="tx1"/>
                </a:solidFill>
              </a:rPr>
              <a:t>2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2223</TotalTime>
  <Words>79</Words>
  <Application>Microsoft Office PowerPoint</Application>
  <PresentationFormat>عرض على الشاشة (3:4)‏</PresentationFormat>
  <Paragraphs>18</Paragraphs>
  <Slides>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تدفق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338</cp:revision>
  <dcterms:created xsi:type="dcterms:W3CDTF">2012-12-14T12:37:20Z</dcterms:created>
  <dcterms:modified xsi:type="dcterms:W3CDTF">2013-03-22T15:16:00Z</dcterms:modified>
</cp:coreProperties>
</file>