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59F6AF-AA34-45DD-9DF8-C0F7D764F101}" type="datetimeFigureOut">
              <a:rPr lang="he-IL" smtClean="0"/>
              <a:pPr/>
              <a:t>י"א/ניסן/תשע"ג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2C36A2-06BE-4110-ACDB-BB684C58C00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C36A2-06BE-4110-ACDB-BB684C58C00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B72-FCC5-4EA9-A2F4-6BDEACD12F7C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2003-C482-4FC9-A97C-08AF4ACD8EE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4F5D-C4BD-4A8A-912C-5609226A79EC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7B8-AF3C-432F-8400-49B0AD472B1F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0574-A4EA-46C6-824A-33EBA0E5F396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6180-19B5-4CA7-BF9E-B9FF814D0524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FCD9-4814-441C-AE9D-D49E354695A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BA3F-B5A5-4F9C-B3A9-D24029B5260A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6671-35D2-4EEC-86E8-0FAB6D4BE9F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FCFF-328E-4259-B7ED-3B1D21AA51A3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1F71-704A-463B-8247-43D5D33F49F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70817-EAB7-403F-9989-24B72AEE9EFF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win7\Pictures\sitting%20on%20question.jpg"/>
          <p:cNvPicPr>
            <a:picLocks noChangeAspect="1" noChangeArrowheads="1"/>
          </p:cNvPicPr>
          <p:nvPr/>
        </p:nvPicPr>
        <p:blipFill>
          <a:blip r:embed="rId2" cstate="print"/>
          <a:srcRect l="22684" r="17514"/>
          <a:stretch>
            <a:fillRect/>
          </a:stretch>
        </p:blipFill>
        <p:spPr bwMode="auto">
          <a:xfrm>
            <a:off x="179512" y="1196752"/>
            <a:ext cx="2088232" cy="4686300"/>
          </a:xfrm>
          <a:prstGeom prst="rect">
            <a:avLst/>
          </a:prstGeom>
          <a:noFill/>
        </p:spPr>
      </p:pic>
      <p:sp>
        <p:nvSpPr>
          <p:cNvPr id="5" name="مستطيل ذو زوايا قطرية مخدوشة 4"/>
          <p:cNvSpPr/>
          <p:nvPr/>
        </p:nvSpPr>
        <p:spPr>
          <a:xfrm>
            <a:off x="2231232" y="1412776"/>
            <a:ext cx="6912768" cy="3085386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5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لماذا ضوء الشمس يُعتبر مركب بيئي حيوي لبقاء تنوع الكائنات الحية؟</a:t>
            </a:r>
            <a:endParaRPr lang="ar-SA" sz="5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5059" name="Picture 3" descr="http://www.stherbproducts.com/magazine/wp-content/uploads/2012/02/Sunlight-299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509120"/>
            <a:ext cx="2847975" cy="2348880"/>
          </a:xfrm>
          <a:prstGeom prst="rect">
            <a:avLst/>
          </a:prstGeom>
          <a:noFill/>
        </p:spPr>
      </p:pic>
      <p:sp>
        <p:nvSpPr>
          <p:cNvPr id="8" name="مستطيل ذو زوايا قطرية مستديرة 7"/>
          <p:cNvSpPr/>
          <p:nvPr/>
        </p:nvSpPr>
        <p:spPr>
          <a:xfrm>
            <a:off x="8388424" y="6237312"/>
            <a:ext cx="576064" cy="4320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3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portagehealth.org/uploadedImages/Content/Test_Blog/sunl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00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6" name="Picture 4" descr="http://www.advancedlighttherapyuk.com/images/product_information/introduction_to_light_therapy/intro_pic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0"/>
            <a:ext cx="6300192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8" name="Picture 6" descr="http://www.all-hd-wallpapers.com/wallpapers/nature/3413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12976"/>
            <a:ext cx="4788024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42" name="Picture 10" descr="Sunlight Streaming Through trees no4866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212976"/>
            <a:ext cx="4355976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ستطيل ذو زوايا قطرية مستديرة 7"/>
          <p:cNvSpPr/>
          <p:nvPr/>
        </p:nvSpPr>
        <p:spPr>
          <a:xfrm>
            <a:off x="8388424" y="6237312"/>
            <a:ext cx="576064" cy="4320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4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2222</TotalTime>
  <Words>15</Words>
  <Application>Microsoft Office PowerPoint</Application>
  <PresentationFormat>عرض على الشاشة (3:4)‏</PresentationFormat>
  <Paragraphs>4</Paragraphs>
  <Slides>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338</cp:revision>
  <dcterms:created xsi:type="dcterms:W3CDTF">2012-12-14T12:37:20Z</dcterms:created>
  <dcterms:modified xsi:type="dcterms:W3CDTF">2013-03-22T15:56:32Z</dcterms:modified>
</cp:coreProperties>
</file>