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402" r:id="rId2"/>
    <p:sldId id="40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סגנון ביניים 2 - הדגשה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סגנון ביניים 2 - הדגשה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8" autoAdjust="0"/>
    <p:restoredTop sz="88975" autoAdjust="0"/>
  </p:normalViewPr>
  <p:slideViewPr>
    <p:cSldViewPr>
      <p:cViewPr>
        <p:scale>
          <a:sx n="64" d="100"/>
          <a:sy n="64" d="100"/>
        </p:scale>
        <p:origin x="-162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007CBED-5720-4208-8A6A-8D862AE01155}" type="datetimeFigureOut">
              <a:rPr lang="he-IL" smtClean="0"/>
              <a:pPr/>
              <a:t>י"ב/ניסן/תשע"ג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2E658C7-4B0C-42B6-BD33-ACC9E5827EE0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E951D25-EC48-4E1A-8A22-28F3F1F168CA}" type="datetimeFigureOut">
              <a:rPr lang="he-IL" smtClean="0"/>
              <a:pPr/>
              <a:t>י"ב/ניסן/תשע"ג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25A3F8C-5E0F-4E36-8370-42717F96F266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24A1-7B8A-479A-A7C3-C67AE4DE9BEC}" type="datetime1">
              <a:rPr lang="en-US" smtClean="0"/>
              <a:pPr/>
              <a:t>3/23/2013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27B9-C501-450C-AB11-EC36CFCEAB1F}" type="datetime1">
              <a:rPr lang="en-US" smtClean="0"/>
              <a:pPr/>
              <a:t>3/23/2013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AB1BD-D71F-4872-99E5-57F14D321E1F}" type="datetime1">
              <a:rPr lang="en-US" smtClean="0"/>
              <a:pPr/>
              <a:t>3/23/2013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4107-8119-4AE9-8125-64B52C537E58}" type="datetime1">
              <a:rPr lang="en-US" smtClean="0"/>
              <a:pPr/>
              <a:t>3/23/2013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20CC-0CF4-40C6-92C9-520FD9049FE2}" type="datetime1">
              <a:rPr lang="en-US" smtClean="0"/>
              <a:pPr/>
              <a:t>3/23/2013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1C19-0B07-4A21-98FF-DF86BB7FEEB6}" type="datetime1">
              <a:rPr lang="en-US" smtClean="0"/>
              <a:pPr/>
              <a:t>3/23/2013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689B-3C45-45AA-9F60-457E58CE3527}" type="datetime1">
              <a:rPr lang="en-US" smtClean="0"/>
              <a:pPr/>
              <a:t>3/23/2013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6823F-27BD-4BB4-9C11-8A5301D5B3EE}" type="datetime1">
              <a:rPr lang="en-US" smtClean="0"/>
              <a:pPr/>
              <a:t>3/23/2013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581E5-CD61-4EB7-B4E4-32B9A0C6EA2E}" type="datetime1">
              <a:rPr lang="en-US" smtClean="0"/>
              <a:pPr/>
              <a:t>3/23/2013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FDFD2-293D-4385-BDB5-78159742BEE2}" type="datetime1">
              <a:rPr lang="en-US" smtClean="0"/>
              <a:pPr/>
              <a:t>3/23/2013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6BB7-7902-493A-ABA2-58AAA2DBEC10}" type="datetime1">
              <a:rPr lang="en-US" smtClean="0"/>
              <a:pPr/>
              <a:t>3/23/2013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10223-C069-441E-B634-C712431C668F}" type="datetime1">
              <a:rPr lang="en-US" smtClean="0"/>
              <a:pPr/>
              <a:t>3/23/2013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jpeg"/><Relationship Id="rId7" Type="http://schemas.openxmlformats.org/officeDocument/2006/relationships/hyperlink" Target="http://www.google.co.il/url?sa=i&amp;rct=j&amp;q=&amp;esrc=s&amp;frm=1&amp;source=images&amp;cd=&amp;cad=rja&amp;docid=m_bQAuNcIruLEM&amp;tbnid=j0io1MM-JlvD-M:&amp;ved=0CAUQjRw&amp;url=http://powerpoint2.com/vb/threads/powerpoint665/&amp;ei=RMlNUavOKoidtQbDyoGoBA&amp;psig=AFQjCNFPQcJ0_1sVbvg4JzV6pxPIe74zPg&amp;ust=1364136281693046" TargetMode="External"/><Relationship Id="rId2" Type="http://schemas.openxmlformats.org/officeDocument/2006/relationships/hyperlink" Target="http://www.google.co.il/url?sa=i&amp;rct=j&amp;q=&amp;esrc=s&amp;frm=1&amp;source=images&amp;cd=&amp;cad=rja&amp;docid=rs9DuSrOhvdATM&amp;tbnid=PJYhLY3WsBkhdM:&amp;ved=0CAUQjRw&amp;url=http://www.aragt.com/%D8%AE%D9%84%D9%81%D9%8A%D8%A7%D8%AA-%D9%84%D9%84%D8%A8%D9%88%D8%B1%D8%A8%D9%88%D9%8A%D9%86%D8%AA-%D8%AC%D8%AF%D9%8A%D8%AF%D8%A9-slide-background-powerpoint-2007/&amp;ei=X8BNUdP5G4basga_-4CICA&amp;psig=AFQjCNFPQcJ0_1sVbvg4JzV6pxPIe74zPg&amp;ust=1364136281693046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jpeg"/><Relationship Id="rId5" Type="http://schemas.openxmlformats.org/officeDocument/2006/relationships/hyperlink" Target="http://www.google.co.il/url?sa=i&amp;rct=j&amp;q=&amp;esrc=s&amp;frm=1&amp;source=images&amp;cd=&amp;cad=rja&amp;docid=b6Z7vxp2PGszBM&amp;tbnid=5p3yXt6vmPJTnM:&amp;ved=0CAUQjRw&amp;url=http://www.qaaaf.org/forum/postl.aspx?FrmId=9&amp;ThdId=11492&amp;ei=3clNUbarKcTmtQbKuICwDQ&amp;psig=AFQjCNFPQcJ0_1sVbvg4JzV6pxPIe74zPg&amp;ust=1364136281693046" TargetMode="External"/><Relationship Id="rId4" Type="http://schemas.openxmlformats.org/officeDocument/2006/relationships/image" Target="../media/image2.png"/><Relationship Id="rId9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8.png"/><Relationship Id="rId2" Type="http://schemas.openxmlformats.org/officeDocument/2006/relationships/hyperlink" Target="http://www.google.co.il/url?sa=i&amp;rct=j&amp;q=&amp;esrc=s&amp;frm=1&amp;source=images&amp;cd=&amp;cad=rja&amp;docid=RHGY_a31W4kr8M&amp;tbnid=GnCy-GJatHp_qM:&amp;ved=0CAUQjRw&amp;url=http://www.marvelsphoto.com/summer-powerpoint-background/&amp;ei=fcNNUb6_OdHgtQbC24GoAQ&amp;psig=AFQjCNFPQcJ0_1sVbvg4JzV6pxPIe74zPg&amp;ust=1364136281693046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hyperlink" Target="http://www.google.co.il/url?sa=i&amp;rct=j&amp;q=&amp;esrc=s&amp;frm=1&amp;source=images&amp;cd=&amp;cad=rja&amp;docid=388YvaZWkQLxJM&amp;tbnid=mTy_wMoSrxlC9M:&amp;ved=0CAUQjRw&amp;url=http://www.ecole.edunet.tn/seducatif_eveilscientif/page_2.html&amp;ei=CXBMUa3AGMGotAbl0YHwBw&amp;psig=AFQjCNFKRD5OX3buUf_DW6OTh6K-nmmqrA&amp;ust=136405028834272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aragt.com/my-uploads/2011/11/south-park-border-wallpapers-backgrounds-for-powerpoin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372600" cy="6858000"/>
          </a:xfrm>
          <a:prstGeom prst="rect">
            <a:avLst/>
          </a:prstGeom>
          <a:noFill/>
        </p:spPr>
      </p:pic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457200" y="457200"/>
            <a:ext cx="830990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AE" sz="5400" b="1" cap="all" dirty="0" smtClean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raditional Arabic" pitchFamily="18" charset="-78"/>
                <a:cs typeface="Traditional Arabic" pitchFamily="18" charset="-78"/>
              </a:rPr>
              <a:t>مهمة- نُفكر بشكل </a:t>
            </a:r>
            <a:r>
              <a:rPr lang="ar-AE" sz="5400" b="1" cap="all" dirty="0" err="1" smtClean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raditional Arabic" pitchFamily="18" charset="-78"/>
                <a:cs typeface="Traditional Arabic" pitchFamily="18" charset="-78"/>
              </a:rPr>
              <a:t>علمي!!</a:t>
            </a:r>
            <a:r>
              <a:rPr lang="ar-AE" sz="5400" b="1" cap="all" dirty="0" smtClean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raditional Arabic" pitchFamily="18" charset="-78"/>
                <a:cs typeface="Traditional Arabic" pitchFamily="18" charset="-78"/>
              </a:rPr>
              <a:t> </a:t>
            </a:r>
            <a:endParaRPr lang="he-IL" sz="5400" b="1" cap="all" dirty="0" smtClean="0">
              <a:ln w="0"/>
              <a:solidFill>
                <a:schemeClr val="accent2">
                  <a:lumMod val="60000"/>
                  <a:lumOff val="4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raditional Arabic" pitchFamily="18" charset="-78"/>
              <a:cs typeface="David" pitchFamily="34" charset="-79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2209800"/>
            <a:ext cx="2987824" cy="29523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مستطيل 10"/>
          <p:cNvSpPr/>
          <p:nvPr/>
        </p:nvSpPr>
        <p:spPr>
          <a:xfrm>
            <a:off x="7239000" y="1219200"/>
            <a:ext cx="104548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AE" sz="8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raditional Arabic" pitchFamily="18" charset="-78"/>
                <a:cs typeface="Traditional Arabic" pitchFamily="18" charset="-78"/>
              </a:rPr>
              <a:t>1</a:t>
            </a:r>
            <a:endParaRPr lang="he-IL" sz="80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raditional Arabic" pitchFamily="18" charset="-78"/>
              <a:cs typeface="David" pitchFamily="34" charset="-79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3962400" y="1219200"/>
            <a:ext cx="104548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AE" sz="8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raditional Arabic" pitchFamily="18" charset="-78"/>
                <a:cs typeface="Traditional Arabic" pitchFamily="18" charset="-78"/>
              </a:rPr>
              <a:t>2</a:t>
            </a:r>
            <a:endParaRPr lang="he-IL" sz="80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raditional Arabic" pitchFamily="18" charset="-78"/>
              <a:cs typeface="David" pitchFamily="34" charset="-79"/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762000" y="1219200"/>
            <a:ext cx="104548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AE" sz="8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raditional Arabic" pitchFamily="18" charset="-78"/>
                <a:cs typeface="Traditional Arabic" pitchFamily="18" charset="-78"/>
              </a:rPr>
              <a:t>3</a:t>
            </a:r>
            <a:endParaRPr lang="he-IL" sz="80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raditional Arabic" pitchFamily="18" charset="-78"/>
              <a:cs typeface="David" pitchFamily="34" charset="-79"/>
            </a:endParaRPr>
          </a:p>
        </p:txBody>
      </p:sp>
      <p:pic>
        <p:nvPicPr>
          <p:cNvPr id="14" name="Picture 4" descr="http://www.qaaaf.org/upload/post/0/%D8%B5%D8%AD%D8%B1%D8%A7%D8%A1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209800"/>
            <a:ext cx="2971800" cy="29717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مستطيل 9">
            <a:hlinkClick r:id="" action="ppaction://noaction"/>
          </p:cNvPr>
          <p:cNvSpPr/>
          <p:nvPr/>
        </p:nvSpPr>
        <p:spPr>
          <a:xfrm>
            <a:off x="0" y="2133600"/>
            <a:ext cx="2915816" cy="302433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0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حسب رأيكم هل يمكن أن تستمر الحياة على الكرة الأرضية </a:t>
            </a:r>
            <a:r>
              <a:rPr lang="ar-AE" sz="4000" dirty="0" err="1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بدونه؟؟</a:t>
            </a:r>
            <a:endParaRPr lang="he-IL" sz="4000" dirty="0">
              <a:solidFill>
                <a:schemeClr val="tx1"/>
              </a:solidFill>
              <a:latin typeface="Traditional Arabic" pitchFamily="18" charset="-78"/>
            </a:endParaRPr>
          </a:p>
        </p:txBody>
      </p:sp>
      <p:pic>
        <p:nvPicPr>
          <p:cNvPr id="15" name="Picture 2" descr="http://im2.gulfup.com/2011-03-07/1299486596141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48000" y="2209800"/>
            <a:ext cx="3124200" cy="2971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مستطيل 8">
            <a:hlinkClick r:id="" action="ppaction://noaction"/>
          </p:cNvPr>
          <p:cNvSpPr/>
          <p:nvPr/>
        </p:nvSpPr>
        <p:spPr>
          <a:xfrm>
            <a:off x="2895600" y="2133600"/>
            <a:ext cx="3240360" cy="302433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0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ماذا يمكن أن نطرح أسئلة عن </a:t>
            </a:r>
            <a:r>
              <a:rPr lang="ar-AE" sz="4000" dirty="0" err="1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الموضوع؟؟</a:t>
            </a:r>
            <a:r>
              <a:rPr lang="ar-AE" sz="40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endParaRPr lang="he-IL" sz="4000" dirty="0">
              <a:solidFill>
                <a:schemeClr val="tx1"/>
              </a:solidFill>
              <a:latin typeface="Traditional Arabic" pitchFamily="18" charset="-78"/>
            </a:endParaRPr>
          </a:p>
        </p:txBody>
      </p:sp>
      <p:sp>
        <p:nvSpPr>
          <p:cNvPr id="8" name="مستطيل 7">
            <a:hlinkClick r:id="rId9" action="ppaction://hlinksldjump"/>
          </p:cNvPr>
          <p:cNvSpPr/>
          <p:nvPr/>
        </p:nvSpPr>
        <p:spPr>
          <a:xfrm>
            <a:off x="6156176" y="2133600"/>
            <a:ext cx="2987824" cy="302433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0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هل تذكرون ما هي مركبات البيئة الجامدة التي تؤثر على تنوع </a:t>
            </a:r>
            <a:r>
              <a:rPr lang="ar-AE" sz="4000" dirty="0" err="1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الأنواع؟؟</a:t>
            </a:r>
            <a:endParaRPr lang="he-IL" sz="4000" dirty="0">
              <a:solidFill>
                <a:schemeClr val="tx1"/>
              </a:solidFill>
              <a:latin typeface="Traditional Arabic" pitchFamily="18" charset="-78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https://encrypted-tbn2.gstatic.com/images?q=tbn:ANd9GcT0iTeVhS-NNsaJmTc02o2px7RcnhQbbu0L4sLKvB0p_AQbKMXV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/>
          </a:p>
        </p:txBody>
      </p:sp>
      <p:sp>
        <p:nvSpPr>
          <p:cNvPr id="17" name="مستطيل 16"/>
          <p:cNvSpPr/>
          <p:nvPr/>
        </p:nvSpPr>
        <p:spPr>
          <a:xfrm>
            <a:off x="395536" y="620688"/>
            <a:ext cx="849694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54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مركبات البيئة الجامدة وتأثيرها على تنوع </a:t>
            </a:r>
            <a:r>
              <a:rPr lang="ar-AE" sz="5400" b="1" spc="50" dirty="0" err="1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الأنواع!!!</a:t>
            </a:r>
            <a:endParaRPr lang="ar-AE" sz="5400" b="1" spc="50" dirty="0" smtClean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9" name="Picture 4" descr="https://encrypted-tbn3.gstatic.com/images?q=tbn:ANd9GcS8EwjGqj9Hu7Ky_ljMCZRE5r7YUnNiYM2Aw8LlgU9IRIE8xjX1Xw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2057400"/>
            <a:ext cx="3429000" cy="2133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مستطيل 10"/>
          <p:cNvSpPr/>
          <p:nvPr/>
        </p:nvSpPr>
        <p:spPr>
          <a:xfrm rot="19813781">
            <a:off x="1190680" y="2453437"/>
            <a:ext cx="194700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8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ditional Arabic" pitchFamily="18" charset="-78"/>
                <a:cs typeface="Traditional Arabic" pitchFamily="18" charset="-78"/>
              </a:rPr>
              <a:t>الماء</a:t>
            </a:r>
            <a:endParaRPr lang="ar-SA" sz="8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2" name="Picture 6" descr="http://www.classicpressroom.com/daystar/images/hi-res/sun_ray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10200" y="4191000"/>
            <a:ext cx="3505200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4" descr="http://images.tutorvista.com/cms/images/95/thermometer-fire-ice.png"/>
          <p:cNvPicPr>
            <a:picLocks noChangeAspect="1" noChangeArrowheads="1"/>
          </p:cNvPicPr>
          <p:nvPr/>
        </p:nvPicPr>
        <p:blipFill>
          <a:blip r:embed="rId7" cstate="print"/>
          <a:srcRect l="6977" t="7317" r="4651" b="7317"/>
          <a:stretch>
            <a:fillRect/>
          </a:stretch>
        </p:blipFill>
        <p:spPr bwMode="auto">
          <a:xfrm>
            <a:off x="1066800" y="4419600"/>
            <a:ext cx="3429000" cy="213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شكل بيضاوي 13"/>
          <p:cNvSpPr/>
          <p:nvPr/>
        </p:nvSpPr>
        <p:spPr>
          <a:xfrm>
            <a:off x="5715000" y="2057400"/>
            <a:ext cx="2888704" cy="1905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7200" b="1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الهواء</a:t>
            </a:r>
            <a:endParaRPr lang="he-IL" sz="7200" b="1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repeatCount="1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6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4347</TotalTime>
  <Words>53</Words>
  <Application>Microsoft Office PowerPoint</Application>
  <PresentationFormat>عرض على الشاشة (3:4)‏</PresentationFormat>
  <Paragraphs>12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Office Theme</vt:lpstr>
      <vt:lpstr>الشريحة 1</vt:lpstr>
      <vt:lpstr>الشريحة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win7 209</dc:creator>
  <cp:lastModifiedBy>מוחמד</cp:lastModifiedBy>
  <cp:revision>258</cp:revision>
  <dcterms:created xsi:type="dcterms:W3CDTF">2006-08-16T00:00:00Z</dcterms:created>
  <dcterms:modified xsi:type="dcterms:W3CDTF">2013-03-23T15:51:50Z</dcterms:modified>
</cp:coreProperties>
</file>