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09" r:id="rId2"/>
    <p:sldId id="405" r:id="rId3"/>
    <p:sldId id="411" r:id="rId4"/>
    <p:sldId id="412" r:id="rId5"/>
    <p:sldId id="349" r:id="rId6"/>
    <p:sldId id="41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סגנון ביניים 2 - הדגשה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88975" autoAdjust="0"/>
  </p:normalViewPr>
  <p:slideViewPr>
    <p:cSldViewPr>
      <p:cViewPr>
        <p:scale>
          <a:sx n="64" d="100"/>
          <a:sy n="64" d="100"/>
        </p:scale>
        <p:origin x="-16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007CBED-5720-4208-8A6A-8D862AE01155}" type="datetimeFigureOut">
              <a:rPr lang="he-IL" smtClean="0"/>
              <a:pPr/>
              <a:t>י"ב/ניסן/תשע"ג</a:t>
            </a:fld>
            <a:endParaRPr lang="he-IL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E658C7-4B0C-42B6-BD33-ACC9E5827EE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E951D25-EC48-4E1A-8A22-28F3F1F168CA}" type="datetimeFigureOut">
              <a:rPr lang="he-IL" smtClean="0"/>
              <a:pPr/>
              <a:t>י"ב/ניסן/תשע"ג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5A3F8C-5E0F-4E36-8370-42717F96F26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24A1-7B8A-479A-A7C3-C67AE4DE9BEC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27B9-C501-450C-AB11-EC36CFCEAB1F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BD-D71F-4872-99E5-57F14D321E1F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4107-8119-4AE9-8125-64B52C537E58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0CC-0CF4-40C6-92C9-520FD9049FE2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51C19-0B07-4A21-98FF-DF86BB7FEEB6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E689B-3C45-45AA-9F60-457E58CE3527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823F-27BD-4BB4-9C11-8A5301D5B3EE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581E5-CD61-4EB7-B4E4-32B9A0C6EA2E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FDFD2-293D-4385-BDB5-78159742BEE2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6BB7-7902-493A-ABA2-58AAA2DBEC10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10223-C069-441E-B634-C712431C668F}" type="datetime1">
              <a:rPr lang="en-US" smtClean="0"/>
              <a:pPr/>
              <a:t>3/23/2013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il/url?sa=i&amp;rct=j&amp;q=&amp;esrc=s&amp;frm=1&amp;source=images&amp;cd=&amp;cad=rja&amp;docid=b6Z7vxp2PGszBM&amp;tbnid=5p3yXt6vmPJTnM:&amp;ved=0CAUQjRw&amp;url=http://www.qaaaf.org/forum/postl.aspx?FrmId=9&amp;ThdId=11492&amp;ei=3clNUbarKcTmtQbKuICwDQ&amp;psig=AFQjCNFPQcJ0_1sVbvg4JzV6pxPIe74zPg&amp;ust=1364136281693046" TargetMode="External"/><Relationship Id="rId2" Type="http://schemas.openxmlformats.org/officeDocument/2006/relationships/hyperlink" Target="http://www.google.co.il/url?sa=i&amp;rct=j&amp;q=&amp;esrc=s&amp;frm=1&amp;source=images&amp;cd=&amp;cad=rja&amp;docid=rs9DuSrOhvdATM&amp;tbnid=PJYhLY3WsBkhdM:&amp;ved=0CAUQjRw&amp;url=http://www.aragt.com/%D8%AE%D9%84%D9%81%D9%8A%D8%A7%D8%AA-%D9%84%D9%84%D8%A8%D9%88%D8%B1%D8%A8%D9%88%D9%8A%D9%86%D8%AA-%D8%AC%D8%AF%D9%8A%D8%AF%D8%A9-slide-background-powerpoint-2007/&amp;ei=X8BNUdP5G4basga_-4CICA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il/url?sa=i&amp;rct=j&amp;q=&amp;esrc=s&amp;frm=1&amp;source=images&amp;cd=&amp;cad=rja&amp;docid=m_bQAuNcIruLEM&amp;tbnid=j0io1MM-JlvD-M:&amp;ved=0CAUQjRw&amp;url=http://powerpoint2.com/vb/threads/powerpoint665/&amp;ei=RMlNUavOKoidtQbDyoGoBA&amp;psig=AFQjCNFPQcJ0_1sVbvg4JzV6pxPIe74zPg&amp;ust=1364136281693046" TargetMode="External"/><Relationship Id="rId4" Type="http://schemas.openxmlformats.org/officeDocument/2006/relationships/image" Target="../media/image2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il/url?sa=i&amp;rct=j&amp;q=&amp;esrc=s&amp;frm=1&amp;source=images&amp;cd=&amp;cad=rja&amp;docid=6UO06ptQ098UJM&amp;tbnid=zb88bZmeOTtQdM:&amp;ved=0CAUQjRw&amp;url=http://www.37dc.net/vb/37dc-t108632.html&amp;ei=ULlMUYusLomCtAbG_4HwDQ&amp;psig=AFQjCNHo20E32jd4sAPeONbbZUsH36NxWQ&amp;ust=1364069029727001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il/url?sa=i&amp;rct=j&amp;q=&amp;esrc=s&amp;frm=1&amp;source=images&amp;cd=&amp;cad=rja&amp;docid=b6Z7vxp2PGszBM&amp;tbnid=5p3yXt6vmPJTnM:&amp;ved=0CAUQjRw&amp;url=http://www.qaaaf.org/forum/postl.aspx?FrmId=9&amp;ThdId=11492&amp;ei=3clNUbarKcTmtQbKuICwDQ&amp;psig=AFQjCNFPQcJ0_1sVbvg4JzV6pxPIe74zPg&amp;ust=1364136281693046" TargetMode="External"/><Relationship Id="rId2" Type="http://schemas.openxmlformats.org/officeDocument/2006/relationships/hyperlink" Target="http://www.google.co.il/url?sa=i&amp;rct=j&amp;q=&amp;esrc=s&amp;frm=1&amp;source=images&amp;cd=&amp;cad=rja&amp;docid=rs9DuSrOhvdATM&amp;tbnid=PJYhLY3WsBkhdM:&amp;ved=0CAUQjRw&amp;url=http://www.aragt.com/%D8%AE%D9%84%D9%81%D9%8A%D8%A7%D8%AA-%D9%84%D9%84%D8%A8%D9%88%D8%B1%D8%A8%D9%88%D9%8A%D9%86%D8%AA-%D8%AC%D8%AF%D9%8A%D8%AF%D8%A9-slide-background-powerpoint-2007/&amp;ei=X8BNUdP5G4basga_-4CICA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il/url?sa=i&amp;rct=j&amp;q=&amp;esrc=s&amp;frm=1&amp;source=images&amp;cd=&amp;cad=rja&amp;docid=m_bQAuNcIruLEM&amp;tbnid=j0io1MM-JlvD-M:&amp;ved=0CAUQjRw&amp;url=http://powerpoint2.com/vb/threads/powerpoint665/&amp;ei=RMlNUavOKoidtQbDyoGoBA&amp;psig=AFQjCNFPQcJ0_1sVbvg4JzV6pxPIe74zPg&amp;ust=1364136281693046" TargetMode="External"/><Relationship Id="rId4" Type="http://schemas.openxmlformats.org/officeDocument/2006/relationships/image" Target="../media/image2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qiASavx1F6JSnM&amp;tbnid=ID4xfxzuRMdIaM:&amp;ved=0CAUQjRw&amp;url=http://www.sihatselalu.com.my/2010/06/water-for-health.html&amp;ei=7rIrUdGdK8OR4ATHxoDIBQ&amp;psig=AFQjCNEnazOIjaa0h2rS9Jx_FnFWOIOR1A&amp;ust=1361904563590104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Spwb5jfsk34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il/url?sa=i&amp;rct=j&amp;q=&amp;esrc=s&amp;frm=1&amp;source=images&amp;cd=&amp;cad=rja&amp;docid=qiASavx1F6JSnM&amp;tbnid=ID4xfxzuRMdIaM:&amp;ved=0CAUQjRw&amp;url=http://www.sihatselalu.com.my/2010/06/water-for-health.html&amp;ei=7rIrUdGdK8OR4ATHxoDIBQ&amp;psig=AFQjCNEnazOIjaa0h2rS9Jx_FnFWOIOR1A&amp;ust=136190456359010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o.il/url?sa=i&amp;rct=j&amp;q=&amp;esrc=s&amp;frm=1&amp;source=images&amp;cd=&amp;cad=rja&amp;docid=b6Z7vxp2PGszBM&amp;tbnid=5p3yXt6vmPJTnM:&amp;ved=0CAUQjRw&amp;url=http://www.qaaaf.org/forum/postl.aspx?FrmId=9&amp;ThdId=11492&amp;ei=3clNUbarKcTmtQbKuICwDQ&amp;psig=AFQjCNFPQcJ0_1sVbvg4JzV6pxPIe74zPg&amp;ust=1364136281693046" TargetMode="External"/><Relationship Id="rId2" Type="http://schemas.openxmlformats.org/officeDocument/2006/relationships/hyperlink" Target="http://www.google.co.il/url?sa=i&amp;rct=j&amp;q=&amp;esrc=s&amp;frm=1&amp;source=images&amp;cd=&amp;cad=rja&amp;docid=rs9DuSrOhvdATM&amp;tbnid=PJYhLY3WsBkhdM:&amp;ved=0CAUQjRw&amp;url=http://www.aragt.com/%D8%AE%D9%84%D9%81%D9%8A%D8%A7%D8%AA-%D9%84%D9%84%D8%A8%D9%88%D8%B1%D8%A8%D9%88%D9%8A%D9%86%D8%AA-%D8%AC%D8%AF%D9%8A%D8%AF%D8%A9-slide-background-powerpoint-2007/&amp;ei=X8BNUdP5G4basga_-4CICA&amp;psig=AFQjCNFPQcJ0_1sVbvg4JzV6pxPIe74zPg&amp;ust=136413628169304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hyperlink" Target="http://www.google.co.il/url?sa=i&amp;rct=j&amp;q=&amp;esrc=s&amp;frm=1&amp;source=images&amp;cd=&amp;cad=rja&amp;docid=m_bQAuNcIruLEM&amp;tbnid=j0io1MM-JlvD-M:&amp;ved=0CAUQjRw&amp;url=http://powerpoint2.com/vb/threads/powerpoint665/&amp;ei=RMlNUavOKoidtQbDyoGoBA&amp;psig=AFQjCNFPQcJ0_1sVbvg4JzV6pxPIe74zPg&amp;ust=1364136281693046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gt.com/my-uploads/2011/11/south-park-border-wallpapers-backgrounds-for-power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</a:t>
            </a:r>
            <a:r>
              <a:rPr lang="ar-AE" sz="54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علمي!!</a:t>
            </a:r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9800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7239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24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2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4" name="Picture 2" descr="http://im2.gulfup.com/2011-03-07/12994865961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209800"/>
            <a:ext cx="3124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://www.qaaaf.org/upload/post/0/%D8%B5%D8%AD%D8%B1%D8%A7%D8%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2971800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/>
          <p:cNvSpPr/>
          <p:nvPr/>
        </p:nvSpPr>
        <p:spPr>
          <a:xfrm>
            <a:off x="0" y="2133600"/>
            <a:ext cx="2915816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حسب رأيكم هل يمكن أن تستمر الحياة على الكرة الأرضية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بدونه؟؟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  <p:sp>
        <p:nvSpPr>
          <p:cNvPr id="9" name="مستطيل 8">
            <a:hlinkClick r:id="rId9" action="ppaction://hlinksldjump"/>
          </p:cNvPr>
          <p:cNvSpPr/>
          <p:nvPr/>
        </p:nvSpPr>
        <p:spPr>
          <a:xfrm>
            <a:off x="2971800" y="2133600"/>
            <a:ext cx="3124200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ماذا يمكن أن نطرح أسئلة عن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الموضوع؟؟</a:t>
            </a:r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2.gstatic.com/images?q=tbn:ANd9GcQ7qcYgC0vdLqBv-HjUAUCR_eATZXhF_UPRJAomY07PKacKfvc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2</a:t>
            </a:fld>
            <a:endParaRPr lang="ar-SA"/>
          </a:p>
        </p:txBody>
      </p:sp>
      <p:pic>
        <p:nvPicPr>
          <p:cNvPr id="2050" name="Picture 2" descr="C:\Users\win7\Pictures\depositphotos_3643397-Thinking-emoticon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2895600"/>
            <a:ext cx="7022592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win7\Pictures\shutterstock_46314979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04800"/>
            <a:ext cx="4800600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gt.com/my-uploads/2011/11/south-park-border-wallpapers-backgrounds-for-power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</a:t>
            </a:r>
            <a:r>
              <a:rPr lang="ar-AE" sz="54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علمي!!</a:t>
            </a:r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9800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7239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24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2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2050" name="Picture 2" descr="http://im2.gulfup.com/2011-03-07/12994865961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09800"/>
            <a:ext cx="3124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qaaaf.org/upload/post/0/%D8%B5%D8%AD%D8%B1%D8%A7%D8%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2971800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ستطيل 9">
            <a:hlinkClick r:id="rId9" action="ppaction://hlinksldjump"/>
          </p:cNvPr>
          <p:cNvSpPr/>
          <p:nvPr/>
        </p:nvSpPr>
        <p:spPr>
          <a:xfrm>
            <a:off x="0" y="2209800"/>
            <a:ext cx="2971800" cy="3024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000" dirty="0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حسب رأيكم هل يمكن أن تستمر الحياة على الكرة الأرضية </a:t>
            </a:r>
            <a:r>
              <a:rPr lang="ar-AE" sz="4000" dirty="0" err="1" smtClean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بدونه؟؟</a:t>
            </a:r>
            <a:endParaRPr lang="he-IL" sz="4000" dirty="0">
              <a:solidFill>
                <a:schemeClr val="tx1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971800"/>
            <a:ext cx="2915816" cy="36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2.bp.blogspot.com/_gQbLhYQDz7U/TA5141QqBWI/AAAAAAAACv0/DmO8PhfSKc8/s1600/wa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-228600"/>
            <a:ext cx="9525000" cy="25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وسيلة شرح بيضاوية 1"/>
          <p:cNvSpPr/>
          <p:nvPr/>
        </p:nvSpPr>
        <p:spPr>
          <a:xfrm>
            <a:off x="228600" y="2438400"/>
            <a:ext cx="5989240" cy="1905000"/>
          </a:xfrm>
          <a:prstGeom prst="wedgeEllipseCallout">
            <a:avLst>
              <a:gd name="adj1" fmla="val 47995"/>
              <a:gd name="adj2" fmla="val 4593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AE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5"/>
              </a:rPr>
              <a:t>لنسمع معاً الأغنية ونتوصل إلى </a:t>
            </a:r>
            <a:r>
              <a:rPr lang="ar-AE" sz="4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5"/>
              </a:rPr>
              <a:t>الإجابة....</a:t>
            </a:r>
            <a:endParaRPr lang="ar-AE" sz="4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5" name="Picture 1" descr="C:\Users\win7\Pictures\bigstock_Question_mark_symbol_dice_roll_18529607.jpg"/>
          <p:cNvPicPr>
            <a:picLocks noChangeAspect="1" noChangeArrowheads="1"/>
          </p:cNvPicPr>
          <p:nvPr/>
        </p:nvPicPr>
        <p:blipFill>
          <a:blip r:embed="rId6" cstate="print"/>
          <a:srcRect l="8889" t="6667" r="12222" b="18889"/>
          <a:stretch>
            <a:fillRect/>
          </a:stretch>
        </p:blipFill>
        <p:spPr bwMode="auto">
          <a:xfrm>
            <a:off x="1600200" y="4495800"/>
            <a:ext cx="28194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971800"/>
            <a:ext cx="2915816" cy="369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2.bp.blogspot.com/_gQbLhYQDz7U/TA5141QqBWI/AAAAAAAACv0/DmO8PhfSKc8/s1600/wa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2400" y="-228600"/>
            <a:ext cx="9525000" cy="2577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وسيلة شرح على شكل سحابة 1"/>
          <p:cNvSpPr/>
          <p:nvPr/>
        </p:nvSpPr>
        <p:spPr>
          <a:xfrm>
            <a:off x="0" y="1676400"/>
            <a:ext cx="5989240" cy="4191000"/>
          </a:xfrm>
          <a:prstGeom prst="cloudCallout">
            <a:avLst>
              <a:gd name="adj1" fmla="val 62177"/>
              <a:gd name="adj2" fmla="val 4065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ar-AE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AE" sz="44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ما الذي توصلتم إليه بعد سماع الأغنية، لماذا يعتبر الماء مركب بيئي </a:t>
            </a:r>
            <a:r>
              <a:rPr lang="ar-AE" sz="44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ضروري؟؟</a:t>
            </a:r>
            <a:endParaRPr lang="ar-AE" sz="4400" b="1" spc="5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aragt.com/my-uploads/2011/11/south-park-border-wallpapers-backgrounds-for-powerpoin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457200" y="457200"/>
            <a:ext cx="83099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مهمة- نُفكر بشكل </a:t>
            </a:r>
            <a:r>
              <a:rPr lang="ar-AE" sz="5400" b="1" cap="all" dirty="0" err="1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علمي!!</a:t>
            </a:r>
            <a:r>
              <a:rPr lang="ar-AE" sz="5400" b="1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  <a:endParaRPr lang="he-IL" sz="5400" b="1" cap="all" dirty="0" smtClean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09800"/>
            <a:ext cx="2987824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مستطيل 10"/>
          <p:cNvSpPr/>
          <p:nvPr/>
        </p:nvSpPr>
        <p:spPr>
          <a:xfrm>
            <a:off x="7239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1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9624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2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762000" y="1219200"/>
            <a:ext cx="10454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AE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raditional Arabic" pitchFamily="18" charset="-78"/>
                <a:cs typeface="Traditional Arabic" pitchFamily="18" charset="-78"/>
              </a:rPr>
              <a:t>3</a:t>
            </a:r>
            <a:endParaRPr lang="he-IL" sz="8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14" name="Picture 2" descr="http://im2.gulfup.com/2011-03-07/129948659614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209800"/>
            <a:ext cx="31242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http://www.qaaaf.org/upload/post/0/%D8%B5%D8%AD%D8%B1%D8%A7%D8%A1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09800"/>
            <a:ext cx="2971800" cy="2971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4347</TotalTime>
  <Words>84</Words>
  <Application>Microsoft Office PowerPoint</Application>
  <PresentationFormat>عرض على الشاشة (3:4)‏</PresentationFormat>
  <Paragraphs>25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Office Theme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win7 209</dc:creator>
  <cp:lastModifiedBy>מוחמד</cp:lastModifiedBy>
  <cp:revision>258</cp:revision>
  <dcterms:created xsi:type="dcterms:W3CDTF">2006-08-16T00:00:00Z</dcterms:created>
  <dcterms:modified xsi:type="dcterms:W3CDTF">2013-03-23T15:53:44Z</dcterms:modified>
</cp:coreProperties>
</file>