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5"/>
  </p:notesMasterIdLst>
  <p:sldIdLst>
    <p:sldId id="275" r:id="rId2"/>
    <p:sldId id="277" r:id="rId3"/>
    <p:sldId id="276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כ"ו/ניסן/תשע"ג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slide" Target="slide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467544" y="188640"/>
            <a:ext cx="83099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AE" sz="54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مهمة- نُفكر بشكل علمي الجزء </a:t>
            </a:r>
            <a:r>
              <a:rPr lang="ar-AE" sz="54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2!!</a:t>
            </a:r>
            <a:r>
              <a:rPr lang="ar-AE" sz="54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5400" b="1" cap="all" dirty="0" smtClean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0069" y="2477130"/>
            <a:ext cx="3240360" cy="2968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2915816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492896"/>
            <a:ext cx="2987824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مستطيل 7">
            <a:hlinkClick r:id="rId5" action="ppaction://hlinksldjump"/>
          </p:cNvPr>
          <p:cNvSpPr/>
          <p:nvPr/>
        </p:nvSpPr>
        <p:spPr>
          <a:xfrm>
            <a:off x="6156176" y="2420888"/>
            <a:ext cx="298782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هل تذكرون ما هي مركبات البيئة الجامدة التي تؤثر على تنوع </a:t>
            </a:r>
            <a:r>
              <a:rPr lang="ar-AE" sz="4000" dirty="0" err="1" smtClean="0">
                <a:latin typeface="Traditional Arabic" pitchFamily="18" charset="-78"/>
                <a:cs typeface="Traditional Arabic" pitchFamily="18" charset="-78"/>
              </a:rPr>
              <a:t>الأنواع؟؟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915816" y="2420888"/>
            <a:ext cx="324036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ماذا يمكن أن نطرح أسئلة عن </a:t>
            </a:r>
            <a:r>
              <a:rPr lang="ar-AE" sz="4000" dirty="0" err="1" smtClean="0">
                <a:latin typeface="Traditional Arabic" pitchFamily="18" charset="-78"/>
                <a:cs typeface="Traditional Arabic" pitchFamily="18" charset="-78"/>
              </a:rPr>
              <a:t>الموضوع؟؟</a:t>
            </a: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2420888"/>
            <a:ext cx="291581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حسب رأيكم هل يمكن أن تستمر الحياة على الكرة الأرضية </a:t>
            </a:r>
            <a:r>
              <a:rPr lang="ar-AE" sz="4000" dirty="0" err="1" smtClean="0">
                <a:latin typeface="Traditional Arabic" pitchFamily="18" charset="-78"/>
                <a:cs typeface="Traditional Arabic" pitchFamily="18" charset="-78"/>
              </a:rPr>
              <a:t>بدونه؟؟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7236296" y="1412776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1</a:t>
            </a:r>
            <a:endParaRPr lang="he-IL" sz="80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923928" y="1484784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2</a:t>
            </a:r>
            <a:endParaRPr lang="he-IL" sz="80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55576" y="1484784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80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1029" name="Picture 5" descr="C:\Users\win7\Pictures\15453889-true-or-false-a-man-is-thinking-about-the-right-wrong-symbol.jpg"/>
          <p:cNvPicPr>
            <a:picLocks noChangeAspect="1" noChangeArrowheads="1"/>
          </p:cNvPicPr>
          <p:nvPr/>
        </p:nvPicPr>
        <p:blipFill>
          <a:blip r:embed="rId6" cstate="print"/>
          <a:srcRect l="6612" t="10641" r="18999"/>
          <a:stretch>
            <a:fillRect/>
          </a:stretch>
        </p:blipFill>
        <p:spPr bwMode="auto">
          <a:xfrm>
            <a:off x="3203848" y="5517232"/>
            <a:ext cx="2664296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pic>
        <p:nvPicPr>
          <p:cNvPr id="5" name="Picture 2" descr="http://www.miseagrant.umich.edu/files/2012/05/hab-open-waters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3024336" cy="2376264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softEdge rad="112500"/>
          </a:effectLst>
        </p:spPr>
      </p:pic>
      <p:pic>
        <p:nvPicPr>
          <p:cNvPr id="6" name="Picture 4" descr="http://images.tutorvista.com/cms/images/95/thermometer-fire-ice.png"/>
          <p:cNvPicPr>
            <a:picLocks noChangeAspect="1" noChangeArrowheads="1"/>
          </p:cNvPicPr>
          <p:nvPr/>
        </p:nvPicPr>
        <p:blipFill>
          <a:blip r:embed="rId3" cstate="print"/>
          <a:srcRect l="6977" t="7317" r="4651" b="7317"/>
          <a:stretch>
            <a:fillRect/>
          </a:stretch>
        </p:blipFill>
        <p:spPr bwMode="auto">
          <a:xfrm>
            <a:off x="2987824" y="3140968"/>
            <a:ext cx="2736304" cy="2160240"/>
          </a:xfrm>
          <a:prstGeom prst="rect">
            <a:avLst/>
          </a:prstGeom>
          <a:noFill/>
        </p:spPr>
      </p:pic>
      <p:pic>
        <p:nvPicPr>
          <p:cNvPr id="7" name="Picture 6" descr="http://www.classicpressroom.com/daystar/images/hi-res/sun_ray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212976"/>
            <a:ext cx="2952328" cy="2298602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softEdge rad="112500"/>
          </a:effectLst>
        </p:spPr>
      </p:pic>
      <p:sp>
        <p:nvSpPr>
          <p:cNvPr id="8" name="شكل بيضاوي 7">
            <a:hlinkClick r:id="rId5" action="ppaction://hlinksldjump"/>
          </p:cNvPr>
          <p:cNvSpPr/>
          <p:nvPr/>
        </p:nvSpPr>
        <p:spPr>
          <a:xfrm>
            <a:off x="2987824" y="5229200"/>
            <a:ext cx="2736304" cy="148478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8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الهواء</a:t>
            </a:r>
            <a:endParaRPr lang="he-IL" sz="6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95536" y="620688"/>
            <a:ext cx="84969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5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مركبات البيئة الجامدة وتأثيرها على تنوع </a:t>
            </a:r>
            <a:r>
              <a:rPr lang="ar-AE" sz="5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الأنواع!!!</a:t>
            </a:r>
            <a:endParaRPr lang="ar-AE" sz="5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17"/>
          <p:cNvSpPr/>
          <p:nvPr/>
        </p:nvSpPr>
        <p:spPr>
          <a:xfrm rot="20089550">
            <a:off x="-1238680" y="2941079"/>
            <a:ext cx="84969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مركب البيئة الهواء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xit" presetSubtype="0" repeatCount="indefinite" fill="hold" grpId="1" nodeType="withEffect">
                                  <p:stCondLst>
                                    <p:cond delay="30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0069" y="2477130"/>
            <a:ext cx="3240360" cy="2968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2915816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492896"/>
            <a:ext cx="2987824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مستطيل 8">
            <a:hlinkClick r:id="" action="ppaction://noaction"/>
          </p:cNvPr>
          <p:cNvSpPr/>
          <p:nvPr/>
        </p:nvSpPr>
        <p:spPr>
          <a:xfrm>
            <a:off x="2915816" y="2420888"/>
            <a:ext cx="324036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ماذا يمكن أن نطرح أسئلة عن </a:t>
            </a:r>
            <a:r>
              <a:rPr lang="ar-AE" sz="4000" dirty="0" err="1" smtClean="0">
                <a:latin typeface="Traditional Arabic" pitchFamily="18" charset="-78"/>
                <a:cs typeface="Traditional Arabic" pitchFamily="18" charset="-78"/>
              </a:rPr>
              <a:t>الموضوع؟؟</a:t>
            </a: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2420888"/>
            <a:ext cx="291581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حسب رأيكم هل يمكن أن تستمر الحياة على الكرة الأرضية </a:t>
            </a:r>
            <a:r>
              <a:rPr lang="ar-AE" sz="4000" dirty="0" err="1" smtClean="0">
                <a:latin typeface="Traditional Arabic" pitchFamily="18" charset="-78"/>
                <a:cs typeface="Traditional Arabic" pitchFamily="18" charset="-78"/>
              </a:rPr>
              <a:t>بدونه؟؟</a:t>
            </a:r>
            <a:endParaRPr lang="he-IL" sz="4000" dirty="0">
              <a:latin typeface="Traditional Arabic" pitchFamily="18" charset="-78"/>
            </a:endParaRPr>
          </a:p>
        </p:txBody>
      </p:sp>
      <p:pic>
        <p:nvPicPr>
          <p:cNvPr id="1029" name="Picture 5" descr="C:\Users\win7\Pictures\15453889-true-or-false-a-man-is-thinking-about-the-right-wrong-symbol.jpg"/>
          <p:cNvPicPr>
            <a:picLocks noChangeAspect="1" noChangeArrowheads="1"/>
          </p:cNvPicPr>
          <p:nvPr/>
        </p:nvPicPr>
        <p:blipFill>
          <a:blip r:embed="rId5" cstate="print"/>
          <a:srcRect l="6612" t="10641" r="18999"/>
          <a:stretch>
            <a:fillRect/>
          </a:stretch>
        </p:blipFill>
        <p:spPr bwMode="auto">
          <a:xfrm>
            <a:off x="3203848" y="5517232"/>
            <a:ext cx="2664296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13"/>
          <p:cNvSpPr/>
          <p:nvPr/>
        </p:nvSpPr>
        <p:spPr>
          <a:xfrm>
            <a:off x="467544" y="188640"/>
            <a:ext cx="83099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AE" sz="54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مهمة- نُفكر بشكل علمي الجزء </a:t>
            </a:r>
            <a:r>
              <a:rPr lang="ar-AE" sz="54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2!!</a:t>
            </a:r>
            <a:r>
              <a:rPr lang="ar-AE" sz="54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5400" b="1" cap="all" dirty="0" smtClean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7236296" y="1412776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1</a:t>
            </a:r>
            <a:endParaRPr lang="he-IL" sz="80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923928" y="1484784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2</a:t>
            </a:r>
            <a:endParaRPr lang="he-IL" sz="80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755576" y="1484784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80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2380</TotalTime>
  <Words>88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موازنة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152</cp:revision>
  <dcterms:created xsi:type="dcterms:W3CDTF">2013-02-23T11:25:31Z</dcterms:created>
  <dcterms:modified xsi:type="dcterms:W3CDTF">2013-04-06T09:02:25Z</dcterms:modified>
</cp:coreProperties>
</file>