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84" r:id="rId1"/>
  </p:sldMasterIdLst>
  <p:notesMasterIdLst>
    <p:notesMasterId r:id="rId5"/>
  </p:notesMasterIdLst>
  <p:sldIdLst>
    <p:sldId id="275" r:id="rId2"/>
    <p:sldId id="277" r:id="rId3"/>
    <p:sldId id="276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16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AA9728-3F58-4FDD-882B-AA754808ABA4}" type="datetimeFigureOut">
              <a:rPr lang="he-IL" smtClean="0"/>
              <a:pPr/>
              <a:t>כ"ו/ניסן/תשע"ג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033537-685B-42B9-9EDD-EB6DFB7C893D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C00E1-96ED-4C88-A352-A7723AAC3B75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FA2F-BEEA-4628-9249-370EF2F886E0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181A-ED26-4435-9E89-82C1FF6F98CB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583A6-F56F-443A-A7E6-D3A0A4F961AA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36956-74AB-465B-984E-082E3EFF3B2C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267E5-1F61-4303-85DB-67E41390E635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C1DCA-D1C1-423D-B977-158AB51525A2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97975-22E9-4EAE-A7F3-5B3A279254F9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F8AE-DD85-4FD8-A386-C1E165612CB7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A957-EF49-43F1-8FAD-B6B820DBF5FD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CD65-CCD6-464F-920A-1FDB3428E931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6C017E-8B54-4660-955B-0A486CCE785E}" type="datetime1">
              <a:rPr lang="ar-SA" smtClean="0"/>
              <a:pPr/>
              <a:t>26/05/1434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slide" Target="slide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slide" Target="slide3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467544" y="188640"/>
            <a:ext cx="83099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AE" sz="5400" b="1" cap="all" dirty="0" smtClean="0">
                <a:ln w="0"/>
                <a:solidFill>
                  <a:srgbClr val="FFC000"/>
                </a:solidFill>
                <a:effectLst>
                  <a:reflection blurRad="12700" stA="50000" endPos="50000" dist="5000" dir="5400000" sy="-100000" rotWithShape="0"/>
                </a:effectLst>
                <a:latin typeface="Traditional Arabic" pitchFamily="18" charset="-78"/>
                <a:cs typeface="Traditional Arabic" pitchFamily="18" charset="-78"/>
              </a:rPr>
              <a:t>مهمة- نُفكر بشكل علمي الجزء </a:t>
            </a:r>
            <a:r>
              <a:rPr lang="ar-AE" sz="5400" b="1" cap="all" dirty="0" err="1" smtClean="0">
                <a:ln w="0"/>
                <a:solidFill>
                  <a:srgbClr val="FFC000"/>
                </a:solidFill>
                <a:effectLst>
                  <a:reflection blurRad="12700" stA="50000" endPos="50000" dist="5000" dir="5400000" sy="-100000" rotWithShape="0"/>
                </a:effectLst>
                <a:latin typeface="Traditional Arabic" pitchFamily="18" charset="-78"/>
                <a:cs typeface="Traditional Arabic" pitchFamily="18" charset="-78"/>
              </a:rPr>
              <a:t>2!!</a:t>
            </a:r>
            <a:r>
              <a:rPr lang="ar-AE" sz="5400" b="1" cap="all" dirty="0" smtClean="0">
                <a:ln w="0"/>
                <a:solidFill>
                  <a:srgbClr val="FFC000"/>
                </a:solidFill>
                <a:effectLst>
                  <a:reflection blurRad="12700" stA="50000" endPos="50000" dist="5000" dir="5400000" sy="-100000" rotWithShape="0"/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endParaRPr lang="he-IL" sz="5400" b="1" cap="all" dirty="0" smtClean="0">
              <a:ln w="0"/>
              <a:solidFill>
                <a:srgbClr val="FFC000"/>
              </a:solidFill>
              <a:effectLst>
                <a:reflection blurRad="12700" stA="50000" endPos="50000" dist="5000" dir="5400000" sy="-100000" rotWithShape="0"/>
              </a:effectLst>
              <a:latin typeface="Traditional Arabic" pitchFamily="18" charset="-78"/>
              <a:cs typeface="David" pitchFamily="34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0069" y="2477130"/>
            <a:ext cx="3240360" cy="29680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2915816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2492896"/>
            <a:ext cx="2987824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مستطيل 7">
            <a:hlinkClick r:id="rId5" action="ppaction://hlinksldjump"/>
          </p:cNvPr>
          <p:cNvSpPr/>
          <p:nvPr/>
        </p:nvSpPr>
        <p:spPr>
          <a:xfrm>
            <a:off x="6156176" y="2420888"/>
            <a:ext cx="2987824" cy="302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هل تذكرون ما هي مركبات البيئة الجامدة التي تؤثر على تنوع </a:t>
            </a:r>
            <a:r>
              <a:rPr lang="ar-AE" sz="4000" dirty="0" err="1" smtClean="0">
                <a:latin typeface="Traditional Arabic" pitchFamily="18" charset="-78"/>
                <a:cs typeface="Traditional Arabic" pitchFamily="18" charset="-78"/>
              </a:rPr>
              <a:t>الأنواع؟؟</a:t>
            </a:r>
            <a:endParaRPr lang="he-IL" sz="4000" dirty="0">
              <a:latin typeface="Traditional Arabic" pitchFamily="18" charset="-78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915816" y="2420888"/>
            <a:ext cx="3240360" cy="302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ماذا يمكن أن نطرح أسئلة عن </a:t>
            </a:r>
            <a:r>
              <a:rPr lang="ar-AE" sz="4000" dirty="0" err="1" smtClean="0">
                <a:latin typeface="Traditional Arabic" pitchFamily="18" charset="-78"/>
                <a:cs typeface="Traditional Arabic" pitchFamily="18" charset="-78"/>
              </a:rPr>
              <a:t>الموضوع؟؟</a:t>
            </a:r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he-IL" sz="4000" dirty="0">
              <a:latin typeface="Traditional Arabic" pitchFamily="18" charset="-78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2420888"/>
            <a:ext cx="2915816" cy="302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حسب رأيكم هل يمكن أن تستمر الحياة على الكرة الأرضية </a:t>
            </a:r>
            <a:r>
              <a:rPr lang="ar-AE" sz="4000" dirty="0" err="1" smtClean="0">
                <a:latin typeface="Traditional Arabic" pitchFamily="18" charset="-78"/>
                <a:cs typeface="Traditional Arabic" pitchFamily="18" charset="-78"/>
              </a:rPr>
              <a:t>بدونه؟؟</a:t>
            </a:r>
            <a:endParaRPr lang="he-IL" sz="4000" dirty="0">
              <a:latin typeface="Traditional Arabic" pitchFamily="18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7236296" y="1412776"/>
            <a:ext cx="104548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AE" sz="80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1</a:t>
            </a:r>
            <a:endParaRPr lang="he-IL" sz="8000" b="1" cap="all" dirty="0" smtClean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raditional Arabic" pitchFamily="18" charset="-78"/>
              <a:cs typeface="David" pitchFamily="34" charset="-79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3923928" y="1484784"/>
            <a:ext cx="104548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AE" sz="80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2</a:t>
            </a:r>
            <a:endParaRPr lang="he-IL" sz="8000" b="1" cap="all" dirty="0" smtClean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raditional Arabic" pitchFamily="18" charset="-78"/>
              <a:cs typeface="David" pitchFamily="34" charset="-79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755576" y="1484784"/>
            <a:ext cx="104548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AE" sz="80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3</a:t>
            </a:r>
            <a:endParaRPr lang="he-IL" sz="8000" b="1" cap="all" dirty="0" smtClean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raditional Arabic" pitchFamily="18" charset="-78"/>
              <a:cs typeface="David" pitchFamily="34" charset="-79"/>
            </a:endParaRPr>
          </a:p>
        </p:txBody>
      </p:sp>
      <p:pic>
        <p:nvPicPr>
          <p:cNvPr id="1029" name="Picture 5" descr="C:\Users\win7\Pictures\15453889-true-or-false-a-man-is-thinking-about-the-right-wrong-symbol.jpg"/>
          <p:cNvPicPr>
            <a:picLocks noChangeAspect="1" noChangeArrowheads="1"/>
          </p:cNvPicPr>
          <p:nvPr/>
        </p:nvPicPr>
        <p:blipFill>
          <a:blip r:embed="rId6" cstate="print"/>
          <a:srcRect l="6612" t="10641" r="18999"/>
          <a:stretch>
            <a:fillRect/>
          </a:stretch>
        </p:blipFill>
        <p:spPr bwMode="auto">
          <a:xfrm>
            <a:off x="3203848" y="5517232"/>
            <a:ext cx="2664296" cy="1340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/>
          </a:p>
        </p:txBody>
      </p:sp>
      <p:pic>
        <p:nvPicPr>
          <p:cNvPr id="5" name="Picture 2" descr="http://www.miseagrant.umich.edu/files/2012/05/hab-open-waters-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12976"/>
            <a:ext cx="3024336" cy="2376264"/>
          </a:xfrm>
          <a:prstGeom prst="ellipse">
            <a:avLst/>
          </a:prstGeom>
          <a:ln w="76200">
            <a:solidFill>
              <a:schemeClr val="bg1"/>
            </a:solidFill>
          </a:ln>
          <a:effectLst>
            <a:softEdge rad="112500"/>
          </a:effectLst>
        </p:spPr>
      </p:pic>
      <p:pic>
        <p:nvPicPr>
          <p:cNvPr id="6" name="Picture 4" descr="http://images.tutorvista.com/cms/images/95/thermometer-fire-ice.png"/>
          <p:cNvPicPr>
            <a:picLocks noChangeAspect="1" noChangeArrowheads="1"/>
          </p:cNvPicPr>
          <p:nvPr/>
        </p:nvPicPr>
        <p:blipFill>
          <a:blip r:embed="rId3" cstate="print"/>
          <a:srcRect l="6977" t="7317" r="4651" b="7317"/>
          <a:stretch>
            <a:fillRect/>
          </a:stretch>
        </p:blipFill>
        <p:spPr bwMode="auto">
          <a:xfrm>
            <a:off x="2987824" y="3140968"/>
            <a:ext cx="2736304" cy="2160240"/>
          </a:xfrm>
          <a:prstGeom prst="rect">
            <a:avLst/>
          </a:prstGeom>
          <a:noFill/>
        </p:spPr>
      </p:pic>
      <p:pic>
        <p:nvPicPr>
          <p:cNvPr id="7" name="Picture 6" descr="http://www.classicpressroom.com/daystar/images/hi-res/sun_ray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212976"/>
            <a:ext cx="2952328" cy="2298602"/>
          </a:xfrm>
          <a:prstGeom prst="ellipse">
            <a:avLst/>
          </a:prstGeom>
          <a:ln w="76200">
            <a:solidFill>
              <a:schemeClr val="bg1"/>
            </a:solidFill>
          </a:ln>
          <a:effectLst>
            <a:softEdge rad="112500"/>
          </a:effectLst>
        </p:spPr>
      </p:pic>
      <p:sp>
        <p:nvSpPr>
          <p:cNvPr id="8" name="شكل بيضاوي 7">
            <a:hlinkClick r:id="rId5" action="ppaction://hlinksldjump"/>
          </p:cNvPr>
          <p:cNvSpPr/>
          <p:nvPr/>
        </p:nvSpPr>
        <p:spPr>
          <a:xfrm>
            <a:off x="2987824" y="5229200"/>
            <a:ext cx="2736304" cy="148478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prstDash val="sysDot"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8000" b="1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الهواء</a:t>
            </a:r>
            <a:endParaRPr lang="he-IL" sz="60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95536" y="620688"/>
            <a:ext cx="849694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AE" sz="5400" b="1" spc="50" dirty="0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مركبات البيئة الجامدة وتأثيرها على تنوع </a:t>
            </a:r>
            <a:r>
              <a:rPr lang="ar-AE" sz="5400" b="1" spc="50" dirty="0" err="1" smtClean="0">
                <a:ln w="11430"/>
                <a:solidFill>
                  <a:schemeClr val="accent1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الأنواع!!!</a:t>
            </a:r>
            <a:endParaRPr lang="ar-AE" sz="5400" b="1" spc="50" dirty="0" smtClean="0">
              <a:ln w="11430"/>
              <a:solidFill>
                <a:schemeClr val="accent1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8" name="مستطيل 17"/>
          <p:cNvSpPr/>
          <p:nvPr/>
        </p:nvSpPr>
        <p:spPr>
          <a:xfrm rot="20089550">
            <a:off x="-1238680" y="2941079"/>
            <a:ext cx="84969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raditional Arabic" pitchFamily="18" charset="-78"/>
                <a:cs typeface="Traditional Arabic" pitchFamily="18" charset="-78"/>
              </a:rPr>
              <a:t>مركب البيئة الهواء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xit" presetSubtype="0" repeatCount="indefinite" fill="hold" grpId="1" nodeType="withEffect">
                                  <p:stCondLst>
                                    <p:cond delay="30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8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0069" y="2477130"/>
            <a:ext cx="3240360" cy="29680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896"/>
            <a:ext cx="2915816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2492896"/>
            <a:ext cx="2987824" cy="29523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مستطيل 8">
            <a:hlinkClick r:id="" action="ppaction://noaction"/>
          </p:cNvPr>
          <p:cNvSpPr/>
          <p:nvPr/>
        </p:nvSpPr>
        <p:spPr>
          <a:xfrm>
            <a:off x="2915816" y="2420888"/>
            <a:ext cx="3240360" cy="302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ماذا يمكن أن نطرح أسئلة عن </a:t>
            </a:r>
            <a:r>
              <a:rPr lang="ar-AE" sz="4000" dirty="0" err="1" smtClean="0">
                <a:latin typeface="Traditional Arabic" pitchFamily="18" charset="-78"/>
                <a:cs typeface="Traditional Arabic" pitchFamily="18" charset="-78"/>
              </a:rPr>
              <a:t>الموضوع؟؟</a:t>
            </a:r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he-IL" sz="4000" dirty="0">
              <a:latin typeface="Traditional Arabic" pitchFamily="18" charset="-78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2420888"/>
            <a:ext cx="2915816" cy="3024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4000" dirty="0" smtClean="0">
                <a:latin typeface="Traditional Arabic" pitchFamily="18" charset="-78"/>
                <a:cs typeface="Traditional Arabic" pitchFamily="18" charset="-78"/>
              </a:rPr>
              <a:t>حسب رأيكم هل يمكن أن تستمر الحياة على الكرة الأرضية </a:t>
            </a:r>
            <a:r>
              <a:rPr lang="ar-AE" sz="4000" dirty="0" err="1" smtClean="0">
                <a:latin typeface="Traditional Arabic" pitchFamily="18" charset="-78"/>
                <a:cs typeface="Traditional Arabic" pitchFamily="18" charset="-78"/>
              </a:rPr>
              <a:t>بدونه؟؟</a:t>
            </a:r>
            <a:endParaRPr lang="he-IL" sz="4000" dirty="0">
              <a:latin typeface="Traditional Arabic" pitchFamily="18" charset="-78"/>
            </a:endParaRPr>
          </a:p>
        </p:txBody>
      </p:sp>
      <p:pic>
        <p:nvPicPr>
          <p:cNvPr id="1029" name="Picture 5" descr="C:\Users\win7\Pictures\15453889-true-or-false-a-man-is-thinking-about-the-right-wrong-symbol.jpg"/>
          <p:cNvPicPr>
            <a:picLocks noChangeAspect="1" noChangeArrowheads="1"/>
          </p:cNvPicPr>
          <p:nvPr/>
        </p:nvPicPr>
        <p:blipFill>
          <a:blip r:embed="rId5" cstate="print"/>
          <a:srcRect l="6612" t="10641" r="18999"/>
          <a:stretch>
            <a:fillRect/>
          </a:stretch>
        </p:blipFill>
        <p:spPr bwMode="auto">
          <a:xfrm>
            <a:off x="3203848" y="5517232"/>
            <a:ext cx="2664296" cy="1340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مستطيل 13"/>
          <p:cNvSpPr/>
          <p:nvPr/>
        </p:nvSpPr>
        <p:spPr>
          <a:xfrm>
            <a:off x="467544" y="188640"/>
            <a:ext cx="83099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AE" sz="5400" b="1" cap="all" dirty="0" smtClean="0">
                <a:ln w="0"/>
                <a:solidFill>
                  <a:srgbClr val="FFC000"/>
                </a:solidFill>
                <a:effectLst>
                  <a:reflection blurRad="12700" stA="50000" endPos="50000" dist="5000" dir="5400000" sy="-100000" rotWithShape="0"/>
                </a:effectLst>
                <a:latin typeface="Traditional Arabic" pitchFamily="18" charset="-78"/>
                <a:cs typeface="Traditional Arabic" pitchFamily="18" charset="-78"/>
              </a:rPr>
              <a:t>مهمة- نُفكر بشكل علمي الجزء </a:t>
            </a:r>
            <a:r>
              <a:rPr lang="ar-AE" sz="5400" b="1" cap="all" dirty="0" err="1" smtClean="0">
                <a:ln w="0"/>
                <a:solidFill>
                  <a:srgbClr val="FFC000"/>
                </a:solidFill>
                <a:effectLst>
                  <a:reflection blurRad="12700" stA="50000" endPos="50000" dist="5000" dir="5400000" sy="-100000" rotWithShape="0"/>
                </a:effectLst>
                <a:latin typeface="Traditional Arabic" pitchFamily="18" charset="-78"/>
                <a:cs typeface="Traditional Arabic" pitchFamily="18" charset="-78"/>
              </a:rPr>
              <a:t>2!!</a:t>
            </a:r>
            <a:r>
              <a:rPr lang="ar-AE" sz="5400" b="1" cap="all" dirty="0" smtClean="0">
                <a:ln w="0"/>
                <a:solidFill>
                  <a:srgbClr val="FFC000"/>
                </a:solidFill>
                <a:effectLst>
                  <a:reflection blurRad="12700" stA="50000" endPos="50000" dist="5000" dir="5400000" sy="-100000" rotWithShape="0"/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endParaRPr lang="he-IL" sz="5400" b="1" cap="all" dirty="0" smtClean="0">
              <a:ln w="0"/>
              <a:solidFill>
                <a:srgbClr val="FFC000"/>
              </a:solidFill>
              <a:effectLst>
                <a:reflection blurRad="12700" stA="50000" endPos="50000" dist="5000" dir="5400000" sy="-100000" rotWithShape="0"/>
              </a:effectLst>
              <a:latin typeface="Traditional Arabic" pitchFamily="18" charset="-78"/>
              <a:cs typeface="David" pitchFamily="34" charset="-79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7236296" y="1412776"/>
            <a:ext cx="104548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AE" sz="80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1</a:t>
            </a:r>
            <a:endParaRPr lang="he-IL" sz="8000" b="1" cap="all" dirty="0" smtClean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raditional Arabic" pitchFamily="18" charset="-78"/>
              <a:cs typeface="David" pitchFamily="34" charset="-79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923928" y="1484784"/>
            <a:ext cx="104548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AE" sz="80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2</a:t>
            </a:r>
            <a:endParaRPr lang="he-IL" sz="8000" b="1" cap="all" dirty="0" smtClean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raditional Arabic" pitchFamily="18" charset="-78"/>
              <a:cs typeface="David" pitchFamily="34" charset="-79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755576" y="1484784"/>
            <a:ext cx="104548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AE" sz="8000" b="1" cap="all" dirty="0" smtClean="0">
                <a:ln/>
                <a:solidFill>
                  <a:srgbClr val="FFFF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raditional Arabic" pitchFamily="18" charset="-78"/>
                <a:cs typeface="Traditional Arabic" pitchFamily="18" charset="-78"/>
              </a:rPr>
              <a:t>3</a:t>
            </a:r>
            <a:endParaRPr lang="he-IL" sz="8000" b="1" cap="all" dirty="0" smtClean="0">
              <a:ln/>
              <a:solidFill>
                <a:srgbClr val="FFFF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raditional Arabic" pitchFamily="18" charset="-78"/>
              <a:cs typeface="David" pitchFamily="34" charset="-79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2380</TotalTime>
  <Words>88</Words>
  <Application>Microsoft Office PowerPoint</Application>
  <PresentationFormat>عرض على الشاشة (3:4)‏</PresentationFormat>
  <Paragraphs>19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موازنة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מוחמד</cp:lastModifiedBy>
  <cp:revision>152</cp:revision>
  <dcterms:created xsi:type="dcterms:W3CDTF">2013-02-23T11:25:31Z</dcterms:created>
  <dcterms:modified xsi:type="dcterms:W3CDTF">2013-04-06T09:02:25Z</dcterms:modified>
</cp:coreProperties>
</file>