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84" r:id="rId1"/>
  </p:sldMasterIdLst>
  <p:notesMasterIdLst>
    <p:notesMasterId r:id="rId7"/>
  </p:notesMasterIdLst>
  <p:sldIdLst>
    <p:sldId id="276" r:id="rId2"/>
    <p:sldId id="278" r:id="rId3"/>
    <p:sldId id="279" r:id="rId4"/>
    <p:sldId id="280" r:id="rId5"/>
    <p:sldId id="28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A9728-3F58-4FDD-882B-AA754808ABA4}" type="datetimeFigureOut">
              <a:rPr lang="he-IL" smtClean="0"/>
              <a:pPr/>
              <a:t>כ"ו/ניסן/תשע"ג</a:t>
            </a:fld>
            <a:endParaRPr lang="he-IL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he-IL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033537-685B-42B9-9EDD-EB6DFB7C893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00E1-96ED-4C88-A352-A7723AAC3B75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FA2F-BEEA-4628-9249-370EF2F886E0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181A-ED26-4435-9E89-82C1FF6F98CB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583A6-F56F-443A-A7E6-D3A0A4F961AA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36956-74AB-465B-984E-082E3EFF3B2C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67E5-1F61-4303-85DB-67E41390E635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1DCA-D1C1-423D-B977-158AB51525A2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7975-22E9-4EAE-A7F3-5B3A279254F9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F8AE-DD85-4FD8-A386-C1E165612CB7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6A957-EF49-43F1-8FAD-B6B820DBF5FD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5CD65-CCD6-464F-920A-1FDB3428E931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6C017E-8B54-4660-955B-0A486CCE785E}" type="datetime1">
              <a:rPr lang="ar-SA" smtClean="0"/>
              <a:pPr/>
              <a:t>26/05/1434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frm=1&amp;source=images&amp;cd=&amp;cad=rja&amp;docid=QRGSPiKnE7vjMM&amp;tbnid=y_sgcuJcHbgVbM:&amp;ved=0CAUQjRw&amp;url=http://www.natural-track.com/safaris/index.php?page=8-days-wildlife-safari&amp;ei=MFo7UfXMJYfZtQa1_YGYBg&amp;psig=AFQjCNEuxU5OF4lYlzV_9-Fa4dagyEW_iQ&amp;ust=1362930380197620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co.il/url?sa=i&amp;rct=j&amp;q=&amp;esrc=s&amp;frm=1&amp;source=images&amp;cd=&amp;cad=rja&amp;docid=QRGSPiKnE7vjMM&amp;tbnid=y_sgcuJcHbgVbM:&amp;ved=0CAUQjRw&amp;url=http://www.tevahadvarim.co.il/teva/mag-164/article-15&amp;ei=nlo7UbCBN83jtQatyYCIAQ&amp;psig=AFQjCNEuxU5OF4lYlzV_9-Fa4dagyEW_iQ&amp;ust=1362930380197620" TargetMode="External"/><Relationship Id="rId2" Type="http://schemas.openxmlformats.org/officeDocument/2006/relationships/hyperlink" Target="http://www.google.co.il/url?sa=i&amp;rct=j&amp;q=&amp;esrc=s&amp;frm=1&amp;source=images&amp;cd=&amp;cad=rja&amp;docid=PN5MAWRo3SvInM&amp;tbnid=CebjuTTE2dAGSM:&amp;ved=0CAUQjRw&amp;url=http://www.tiuli.com/attraction_search.asp?unique=1&amp;search=1&amp;ei=flk7UY-eDMnLswbHk4HoDw&amp;psig=AFQjCNEuxU5OF4lYlzV_9-Fa4dagyEW_iQ&amp;ust=1362930380197620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il/url?sa=i&amp;rct=j&amp;q=&amp;esrc=s&amp;frm=1&amp;source=images&amp;cd=&amp;cad=rja&amp;docid=IFFLR33P7Nr7AM&amp;tbnid=xITKTzsU7x3bwM:&amp;ved=0CAUQjRw&amp;url=http://www.tapuz.co.il/blog/net/viewentry.aspx?entryId=888324&amp;ei=BFo7UezfK47DswbY3IDgDQ&amp;psig=AFQjCNEuxU5OF4lYlzV_9-Fa4dagyEW_iQ&amp;ust=1362930380197620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image" Target="../media/image15.png"/><Relationship Id="rId10" Type="http://schemas.openxmlformats.org/officeDocument/2006/relationships/hyperlink" Target="http://www.google.co.il/url?sa=i&amp;rct=j&amp;q=&amp;esrc=s&amp;frm=1&amp;source=images&amp;cd=&amp;cad=rja&amp;docid=QRGSPiKnE7vjMM&amp;tbnid=y_sgcuJcHbgVbM:&amp;ved=0CAUQjRw&amp;url=http://travel.walla.co.il/?w=/2501/2598068&amp;ei=dFo7UfjjNsSPtQabloGwBw&amp;psig=AFQjCNEuxU5OF4lYlzV_9-Fa4dagyEW_iQ&amp;ust=1362930380197620" TargetMode="External"/><Relationship Id="rId4" Type="http://schemas.openxmlformats.org/officeDocument/2006/relationships/hyperlink" Target="http://www.google.co.il/url?sa=i&amp;rct=j&amp;q=&amp;esrc=s&amp;frm=1&amp;source=images&amp;cd=&amp;cad=rja&amp;docid=G4antfMpOQp3EM&amp;tbnid=FAalrKDZvNWspM:&amp;ved=0CAUQjRw&amp;url=http://www.gilihaskin.com/Article.Asp?ArticleNum=954&amp;ei=ZVk7UbOGKcrptQa3-ICQBw&amp;psig=AFQjCNEuxU5OF4lYlzV_9-Fa4dagyEW_iQ&amp;ust=1362930380197620" TargetMode="External"/><Relationship Id="rId9" Type="http://schemas.openxmlformats.org/officeDocument/2006/relationships/image" Target="../media/image12.jpe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069" y="2477130"/>
            <a:ext cx="3240360" cy="296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9158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مستطيل 8">
            <a:hlinkClick r:id="rId5" action="ppaction://hlinksldjump"/>
          </p:cNvPr>
          <p:cNvSpPr/>
          <p:nvPr/>
        </p:nvSpPr>
        <p:spPr>
          <a:xfrm>
            <a:off x="2915816" y="2420888"/>
            <a:ext cx="3240360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latin typeface="Traditional Arabic" pitchFamily="18" charset="-78"/>
                <a:cs typeface="Traditional Arabic" pitchFamily="18" charset="-78"/>
              </a:rPr>
              <a:t>ماذا يمكن أن نطرح أسئلة عن </a:t>
            </a:r>
            <a:r>
              <a:rPr lang="ar-AE" sz="4000" dirty="0" err="1" smtClean="0">
                <a:latin typeface="Traditional Arabic" pitchFamily="18" charset="-78"/>
                <a:cs typeface="Traditional Arabic" pitchFamily="18" charset="-78"/>
              </a:rPr>
              <a:t>الموضوع؟؟</a:t>
            </a:r>
            <a:r>
              <a:rPr lang="ar-AE" sz="40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4000" dirty="0"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0" y="2420888"/>
            <a:ext cx="29158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latin typeface="Traditional Arabic" pitchFamily="18" charset="-78"/>
            </a:endParaRPr>
          </a:p>
        </p:txBody>
      </p:sp>
      <p:pic>
        <p:nvPicPr>
          <p:cNvPr id="1029" name="Picture 5" descr="C:\Users\win7\Pictures\15453889-true-or-false-a-man-is-thinking-about-the-right-wrong-symbol.jpg"/>
          <p:cNvPicPr>
            <a:picLocks noChangeAspect="1" noChangeArrowheads="1"/>
          </p:cNvPicPr>
          <p:nvPr/>
        </p:nvPicPr>
        <p:blipFill>
          <a:blip r:embed="rId6" cstate="print"/>
          <a:srcRect l="6612" t="10641" r="18999"/>
          <a:stretch>
            <a:fillRect/>
          </a:stretch>
        </p:blipFill>
        <p:spPr bwMode="auto">
          <a:xfrm>
            <a:off x="3203848" y="5517232"/>
            <a:ext cx="2664296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13"/>
          <p:cNvSpPr/>
          <p:nvPr/>
        </p:nvSpPr>
        <p:spPr>
          <a:xfrm>
            <a:off x="467544" y="18864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علمي الجزء </a:t>
            </a:r>
            <a:r>
              <a:rPr lang="ar-AE" sz="54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2!!</a:t>
            </a:r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236296" y="1412776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923928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55576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2050" name="Picture 2" descr="C:\Users\win7\Pictures\depositphotos_3643397-Thinking-emoticon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702259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in7\Pictures\shutterstock_4631497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0"/>
            <a:ext cx="4032448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069" y="2477130"/>
            <a:ext cx="3240360" cy="296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9158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>
            <a:hlinkClick r:id="rId5" action="ppaction://hlinksldjump"/>
          </p:cNvPr>
          <p:cNvSpPr/>
          <p:nvPr/>
        </p:nvSpPr>
        <p:spPr>
          <a:xfrm>
            <a:off x="0" y="2420888"/>
            <a:ext cx="291581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latin typeface="Traditional Arabic" pitchFamily="18" charset="-78"/>
            </a:endParaRPr>
          </a:p>
        </p:txBody>
      </p:sp>
      <p:pic>
        <p:nvPicPr>
          <p:cNvPr id="3074" name="Picture 2" descr="C:\Users\win7\Pictures\original.jpg"/>
          <p:cNvPicPr>
            <a:picLocks noChangeAspect="1" noChangeArrowheads="1"/>
          </p:cNvPicPr>
          <p:nvPr/>
        </p:nvPicPr>
        <p:blipFill>
          <a:blip r:embed="rId6" cstate="print"/>
          <a:srcRect l="11690" t="3334" r="6582" b="3334"/>
          <a:stretch>
            <a:fillRect/>
          </a:stretch>
        </p:blipFill>
        <p:spPr bwMode="auto">
          <a:xfrm>
            <a:off x="7668344" y="0"/>
            <a:ext cx="147565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13"/>
          <p:cNvSpPr/>
          <p:nvPr/>
        </p:nvSpPr>
        <p:spPr>
          <a:xfrm>
            <a:off x="467544" y="18864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علمي الجزء </a:t>
            </a:r>
            <a:r>
              <a:rPr lang="ar-AE" sz="54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2!!</a:t>
            </a:r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236296" y="1412776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923928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55576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iuli.com/attractions/1206/IMG_223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395536" y="476672"/>
            <a:ext cx="830990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هل </a:t>
            </a:r>
            <a:r>
              <a:rPr lang="ar-AE" sz="4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يمكن أن يكون حياة في البيئات الحياتية على الكرة الأرضية بدون توفر </a:t>
            </a:r>
            <a:r>
              <a:rPr lang="ar-AE" sz="48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الهواء!!</a:t>
            </a:r>
            <a:endParaRPr lang="he-IL" sz="5400" b="1" dirty="0" smtClean="0">
              <a:ln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4098" name="Picture 2" descr="http://www.gilihaskin.com/Images/UserImagesAndFiles/41B_pb-4-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2492896"/>
            <a:ext cx="3333750" cy="226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http://blog.tapuz.co.il/disabled/images/73496_16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492896"/>
            <a:ext cx="316835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https://encrypted-tbn0.gstatic.com/images?q=tbn:ANd9GcRhAR_EUvrjXbtYnqlO_r6NANz6z_dVW-08ImVVSMiJ0F6LWoG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7616" y="4653136"/>
            <a:ext cx="345638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http://msc.wcdn.co.il/w/f-466/1413081-18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492896"/>
            <a:ext cx="284380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http://www.tevahadvarim.co.il/images/stories/164-teva_all/safari/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71800" y="4653136"/>
            <a:ext cx="3096344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0" name="Picture 14" descr="https://www.leumi-card.co.il/he-il/Benefits/LeumiCard/discounts/PublishingImages/Generic/generic2013/Hobbies/hobbies7_page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53136"/>
            <a:ext cx="2915816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5</a:t>
            </a:fld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069" y="2477130"/>
            <a:ext cx="3240360" cy="296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291581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492896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win7\Pictures\original.jpg"/>
          <p:cNvPicPr>
            <a:picLocks noChangeAspect="1" noChangeArrowheads="1"/>
          </p:cNvPicPr>
          <p:nvPr/>
        </p:nvPicPr>
        <p:blipFill>
          <a:blip r:embed="rId5" cstate="print"/>
          <a:srcRect l="11690" t="3334" r="6582" b="3334"/>
          <a:stretch>
            <a:fillRect/>
          </a:stretch>
        </p:blipFill>
        <p:spPr bwMode="auto">
          <a:xfrm>
            <a:off x="7668344" y="0"/>
            <a:ext cx="1475656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مستطيل 13"/>
          <p:cNvSpPr/>
          <p:nvPr/>
        </p:nvSpPr>
        <p:spPr>
          <a:xfrm>
            <a:off x="467544" y="18864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علمي الجزء </a:t>
            </a:r>
            <a:r>
              <a:rPr lang="ar-AE" sz="5400" b="1" cap="all" dirty="0" err="1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2!!</a:t>
            </a:r>
            <a:r>
              <a:rPr lang="ar-AE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236296" y="1412776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923928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755576" y="1484784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2406</TotalTime>
  <Words>82</Words>
  <Application>Microsoft Office PowerPoint</Application>
  <PresentationFormat>عرض على الشاشة (3:4)‏</PresentationFormat>
  <Paragraphs>21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موازنة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win7</dc:creator>
  <cp:lastModifiedBy>מוחמד</cp:lastModifiedBy>
  <cp:revision>151</cp:revision>
  <dcterms:created xsi:type="dcterms:W3CDTF">2013-02-23T11:25:31Z</dcterms:created>
  <dcterms:modified xsi:type="dcterms:W3CDTF">2013-04-06T08:55:16Z</dcterms:modified>
</cp:coreProperties>
</file>