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tl="1" saveSubsetFonts="1">
  <p:sldMasterIdLst>
    <p:sldMasterId id="2147483684" r:id="rId1"/>
  </p:sldMasterIdLst>
  <p:notesMasterIdLst>
    <p:notesMasterId r:id="rId3"/>
  </p:notesMasterIdLst>
  <p:sldIdLst>
    <p:sldId id="294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0" d="100"/>
          <a:sy n="60" d="100"/>
        </p:scale>
        <p:origin x="-16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FAA9728-3F58-4FDD-882B-AA754808ABA4}" type="datetimeFigureOut">
              <a:rPr lang="he-IL" smtClean="0"/>
              <a:pPr/>
              <a:t>כ"ו/ניסן/תשע"ג</a:t>
            </a:fld>
            <a:endParaRPr lang="he-IL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2033537-685B-42B9-9EDD-EB6DFB7C893D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مستطيل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مستطيل مستدير الزوايا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C00E1-96ED-4C88-A352-A7723AAC3B75}" type="datetime1">
              <a:rPr lang="ar-SA" smtClean="0"/>
              <a:pPr/>
              <a:t>26/05/1434</a:t>
            </a:fld>
            <a:endParaRPr lang="ar-SA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7" name="مستطيل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مستطيل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مستطيل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6FA2F-BEEA-4628-9249-370EF2F886E0}" type="datetime1">
              <a:rPr lang="ar-SA" smtClean="0"/>
              <a:pPr/>
              <a:t>26/05/1434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181A-ED26-4435-9E89-82C1FF6F98CB}" type="datetime1">
              <a:rPr lang="ar-SA" smtClean="0"/>
              <a:pPr/>
              <a:t>26/05/1434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583A6-F56F-443A-A7E6-D3A0A4F961AA}" type="datetime1">
              <a:rPr lang="ar-SA" smtClean="0"/>
              <a:pPr/>
              <a:t>26/05/1434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عنصر نائب للمحتوى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مستطيل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مستطيل مستدير الزوايا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36956-74AB-465B-984E-082E3EFF3B2C}" type="datetime1">
              <a:rPr lang="ar-SA" smtClean="0"/>
              <a:pPr/>
              <a:t>26/05/1434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ar-SA"/>
          </a:p>
        </p:txBody>
      </p:sp>
      <p:sp>
        <p:nvSpPr>
          <p:cNvPr id="7" name="مستطيل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مستطيل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مستطيل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267E5-1F61-4303-85DB-67E41390E635}" type="datetime1">
              <a:rPr lang="ar-SA" smtClean="0"/>
              <a:pPr/>
              <a:t>26/05/1434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9" name="عنصر نائب للمحتوى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C1DCA-D1C1-423D-B977-158AB51525A2}" type="datetime1">
              <a:rPr lang="ar-SA" smtClean="0"/>
              <a:pPr/>
              <a:t>26/05/1434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97975-22E9-4EAE-A7F3-5B3A279254F9}" type="datetime1">
              <a:rPr lang="ar-SA" smtClean="0"/>
              <a:pPr/>
              <a:t>26/05/1434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DF8AE-DD85-4FD8-A386-C1E165612CB7}" type="datetime1">
              <a:rPr lang="ar-SA" smtClean="0"/>
              <a:pPr/>
              <a:t>26/05/1434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مستطيل مستدير الزوايا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6A957-EF49-43F1-8FAD-B6B820DBF5FD}" type="datetime1">
              <a:rPr lang="ar-SA" smtClean="0"/>
              <a:pPr/>
              <a:t>26/05/1434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5CD65-CCD6-464F-920A-1FDB3428E931}" type="datetime1">
              <a:rPr lang="ar-SA" smtClean="0"/>
              <a:pPr/>
              <a:t>26/05/1434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1" name="مستطيل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مستطيل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مستطيل مستدير الزوايا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B6C017E-8B54-4660-955B-0A486CCE785E}" type="datetime1">
              <a:rPr lang="ar-SA" smtClean="0"/>
              <a:pPr/>
              <a:t>26/05/1434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rtl="1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r" rtl="1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r" rtl="1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r" rtl="1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r" rtl="1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r" rtl="1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r" rtl="1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r" rtl="1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.il/url?sa=i&amp;rct=j&amp;q=&amp;esrc=s&amp;frm=1&amp;source=images&amp;cd=&amp;cad=rja&amp;docid=8v_6slO4JHN-hM&amp;tbnid=tOQKcaxaWqNJbM:&amp;ved=0CAUQjRw&amp;url=http://www.earthtimes.org/politics/uk-government-blames-home-users-greenhouse-gases-figures-rise/650/&amp;ei=2cZOUYXZBI_OswbxgIHICA&amp;psig=AFQjCNFu5m4LK4ltW6LrOVYAJXTf3BVXUQ&amp;ust=1364203545949788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رقم الشريحة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1</a:t>
            </a:fld>
            <a:endParaRPr lang="ar-SA"/>
          </a:p>
        </p:txBody>
      </p:sp>
      <p:pic>
        <p:nvPicPr>
          <p:cNvPr id="36868" name="Picture 4" descr="http://www.earthtimes.org/newsimage/uk-government-blames-home-users-greenhouse-gases-figures-rise_42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385392"/>
            <a:ext cx="9144000" cy="54726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مستطيل مستدير الزوايا 5"/>
          <p:cNvSpPr/>
          <p:nvPr/>
        </p:nvSpPr>
        <p:spPr>
          <a:xfrm>
            <a:off x="0" y="0"/>
            <a:ext cx="9144000" cy="1484784"/>
          </a:xfrm>
          <a:prstGeom prst="roundRect">
            <a:avLst/>
          </a:prstGeom>
          <a:solidFill>
            <a:srgbClr val="92D05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يمكننا الحفاظ على مركب البيئة الهواء </a:t>
            </a:r>
            <a:r>
              <a:rPr lang="ar-AE" sz="6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إذا....؟</a:t>
            </a:r>
            <a:endParaRPr lang="he-IL" sz="6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raditional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موازنة">
  <a:themeElements>
    <a:clrScheme name="موازنة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موازنة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موازنة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2380</TotalTime>
  <Words>9</Words>
  <Application>Microsoft Office PowerPoint</Application>
  <PresentationFormat>عرض على الشاشة (3:4)‏</PresentationFormat>
  <Paragraphs>2</Paragraphs>
  <Slides>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موازنة</vt:lpstr>
      <vt:lpstr>الشريحة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win7</dc:creator>
  <cp:lastModifiedBy>מוחמד</cp:lastModifiedBy>
  <cp:revision>151</cp:revision>
  <dcterms:created xsi:type="dcterms:W3CDTF">2013-02-23T11:25:31Z</dcterms:created>
  <dcterms:modified xsi:type="dcterms:W3CDTF">2013-04-06T08:58:40Z</dcterms:modified>
</cp:coreProperties>
</file>