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</p:sldMasterIdLst>
  <p:notesMasterIdLst>
    <p:notesMasterId r:id="rId3"/>
  </p:notesMasterIdLst>
  <p:sldIdLst>
    <p:sldId id="294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AA9728-3F58-4FDD-882B-AA754808ABA4}" type="datetimeFigureOut">
              <a:rPr lang="he-IL" smtClean="0"/>
              <a:pPr/>
              <a:t>כ"ו/ניסן/תשע"ג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033537-685B-42B9-9EDD-EB6DFB7C89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00E1-96ED-4C88-A352-A7723AAC3B75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2F-BEEA-4628-9249-370EF2F886E0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81A-ED26-4435-9E89-82C1FF6F98CB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3A6-F56F-443A-A7E6-D3A0A4F961AA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6956-74AB-465B-984E-082E3EFF3B2C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7E5-1F61-4303-85DB-67E41390E635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1DCA-D1C1-423D-B977-158AB51525A2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7975-22E9-4EAE-A7F3-5B3A279254F9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8AE-DD85-4FD8-A386-C1E165612CB7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957-EF49-43F1-8FAD-B6B820DBF5FD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D65-CCD6-464F-920A-1FDB3428E931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C017E-8B54-4660-955B-0A486CCE785E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8v_6slO4JHN-hM&amp;tbnid=tOQKcaxaWqNJbM:&amp;ved=0CAUQjRw&amp;url=http://www.earthtimes.org/politics/uk-government-blames-home-users-greenhouse-gases-figures-rise/650/&amp;ei=2cZOUYXZBI_OswbxgIHICA&amp;psig=AFQjCNFu5m4LK4ltW6LrOVYAJXTf3BVXUQ&amp;ust=136420354594978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pic>
        <p:nvPicPr>
          <p:cNvPr id="36868" name="Picture 4" descr="http://www.earthtimes.org/newsimage/uk-government-blames-home-users-greenhouse-gases-figures-rise_4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85392"/>
            <a:ext cx="9144000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ستطيل مستدير الزوايا 5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يمكننا الحفاظ على مركب البيئة الهواء </a:t>
            </a:r>
            <a:r>
              <a:rPr lang="ar-AE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إذا....؟</a:t>
            </a:r>
            <a:endParaRPr lang="he-IL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2380</TotalTime>
  <Words>9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موازنة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151</cp:revision>
  <dcterms:created xsi:type="dcterms:W3CDTF">2013-02-23T11:25:31Z</dcterms:created>
  <dcterms:modified xsi:type="dcterms:W3CDTF">2013-04-06T08:58:40Z</dcterms:modified>
</cp:coreProperties>
</file>