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84" r:id="rId1"/>
  </p:sldMasterIdLst>
  <p:notesMasterIdLst>
    <p:notesMasterId r:id="rId3"/>
  </p:notesMasterIdLst>
  <p:sldIdLst>
    <p:sldId id="298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0" d="100"/>
          <a:sy n="60" d="100"/>
        </p:scale>
        <p:origin x="-16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AA9728-3F58-4FDD-882B-AA754808ABA4}" type="datetimeFigureOut">
              <a:rPr lang="he-IL" smtClean="0"/>
              <a:pPr/>
              <a:t>כ"ו/ניסן/תשע"ג</a:t>
            </a:fld>
            <a:endParaRPr lang="he-IL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2033537-685B-42B9-9EDD-EB6DFB7C893D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مستطيل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مستطيل مستدير الزوايا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C00E1-96ED-4C88-A352-A7723AAC3B75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FA2F-BEEA-4628-9249-370EF2F886E0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181A-ED26-4435-9E89-82C1FF6F98CB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83A6-F56F-443A-A7E6-D3A0A4F961AA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مستطيل مستدير الزوايا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36956-74AB-465B-984E-082E3EFF3B2C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مستطيل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267E5-1F61-4303-85DB-67E41390E635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C1DCA-D1C1-423D-B977-158AB51525A2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7975-22E9-4EAE-A7F3-5B3A279254F9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F8AE-DD85-4FD8-A386-C1E165612CB7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مستطيل مستدير الزوايا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6A957-EF49-43F1-8FAD-B6B820DBF5FD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5CD65-CCD6-464F-920A-1FDB3428E931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مستطيل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مستطيل مستدير الزوايا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B6C017E-8B54-4660-955B-0A486CCE785E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il/url?sa=i&amp;rct=j&amp;q=&amp;esrc=s&amp;frm=1&amp;source=images&amp;cd=&amp;cad=rja&amp;docid=6lO3SrTw-ewRBM&amp;tbnid=UNbMepza8FHxJM:&amp;ved=0CAUQjRw&amp;url=http://thetrendytreehouse.blogspot.com/2010/03/diy-water-color-paints.html&amp;ei=OkZPUeycIseQswaqr4GIBQ&amp;psig=AFQjCNEhY6u8FelnMFwI4-gKyYWUU5lrQg&amp;ust=1364236160548482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blog.mpl.org/nowatmpl/watercolor%20paint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</a:t>
            </a:fld>
            <a:endParaRPr lang="ar-SA"/>
          </a:p>
        </p:txBody>
      </p:sp>
      <p:pic>
        <p:nvPicPr>
          <p:cNvPr id="1026" name="Picture 2" descr="C:\Users\win7\Pictures\shutterstock_11256511_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2564904"/>
            <a:ext cx="3888432" cy="374441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4" name="مستطيل مستدير الزوايا 3"/>
          <p:cNvSpPr/>
          <p:nvPr/>
        </p:nvSpPr>
        <p:spPr>
          <a:xfrm>
            <a:off x="683568" y="476672"/>
            <a:ext cx="7560839" cy="1328023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مصير كوكبنا </a:t>
            </a:r>
            <a:r>
              <a:rPr lang="ar-AE" sz="7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بأيدينا...</a:t>
            </a:r>
            <a:endParaRPr lang="ar-SA" sz="7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وازنة">
  <a:themeElements>
    <a:clrScheme name="موازنة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موازنة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وازنة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2380</TotalTime>
  <Words>5</Words>
  <Application>Microsoft Office PowerPoint</Application>
  <PresentationFormat>عرض على الشاشة (3:4)‏</PresentationFormat>
  <Paragraphs>2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موازنة</vt:lpstr>
      <vt:lpstr>الشريحة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win7</dc:creator>
  <cp:lastModifiedBy>מוחמד</cp:lastModifiedBy>
  <cp:revision>151</cp:revision>
  <dcterms:created xsi:type="dcterms:W3CDTF">2013-02-23T11:25:31Z</dcterms:created>
  <dcterms:modified xsi:type="dcterms:W3CDTF">2013-04-06T08:59:04Z</dcterms:modified>
</cp:coreProperties>
</file>