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.ofek.cet.ac.il/units/ar/science/intro.aspx" TargetMode="External"/><Relationship Id="rId2" Type="http://schemas.openxmlformats.org/officeDocument/2006/relationships/hyperlink" Target="worksheet_lesson1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r.ofek.cet.ac.il/units/ar/science/intro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23528" y="476672"/>
            <a:ext cx="8280325" cy="492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مهمة </a:t>
            </a:r>
            <a:r>
              <a:rPr lang="ar-AE" sz="54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بيتية</a:t>
            </a:r>
            <a:r>
              <a:rPr lang="ar-AE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- العمل بأزواج</a:t>
            </a:r>
          </a:p>
          <a:p>
            <a:pPr algn="ctr"/>
            <a:endParaRPr lang="ar-AE" sz="54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aditional Arabic" pitchFamily="18" charset="-78"/>
                <a:cs typeface="Traditional Arabic" pitchFamily="18" charset="-78"/>
                <a:hlinkClick r:id="rId2" action="ppaction://hlinkfile"/>
              </a:rPr>
              <a:t>*اضغط هنا للانتقال إلى ملف المهمة التعليمية.</a:t>
            </a:r>
            <a:endParaRPr lang="ar-AE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aditional Arabic" pitchFamily="18" charset="-78"/>
                <a:cs typeface="Traditional Arabic" pitchFamily="18" charset="-78"/>
                <a:hlinkClick r:id="rId3"/>
              </a:rPr>
              <a:t>*اضغط هنا للدخول إلى موقع آفاق</a:t>
            </a:r>
            <a:endParaRPr lang="ar-AE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aditional Arabic" pitchFamily="18" charset="-78"/>
                <a:cs typeface="Traditional Arabic" pitchFamily="18" charset="-78"/>
              </a:rPr>
              <a:t>كلمة المستخدم: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aditional Arabic" pitchFamily="18" charset="-78"/>
                <a:cs typeface="Traditional Arabic" pitchFamily="18" charset="-78"/>
              </a:rPr>
              <a:t>qsm_s3</a:t>
            </a:r>
            <a:endParaRPr lang="ar-AE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aditional Arabic" pitchFamily="18" charset="-78"/>
                <a:cs typeface="Traditional Arabic" pitchFamily="18" charset="-78"/>
              </a:rPr>
              <a:t>كلمة السر: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raditional Arabic" pitchFamily="18" charset="-78"/>
                <a:cs typeface="Traditional Arabic" pitchFamily="18" charset="-78"/>
              </a:rPr>
              <a:t>qsm_s3</a:t>
            </a:r>
            <a:endParaRPr lang="ar-SA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7884368" y="5589240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23528" y="332656"/>
            <a:ext cx="8208912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ar-AE" sz="3200" u="sng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لتنفيذ المهمة عليكم الدخول إلى </a:t>
            </a:r>
            <a:r>
              <a:rPr lang="ar-AE" sz="3200" u="sng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  <a:hlinkClick r:id="rId2"/>
              </a:rPr>
              <a:t>موقع آفاق في العلوم والتكنولوجيا</a:t>
            </a:r>
            <a:r>
              <a:rPr lang="ar-AE" sz="3200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AE" sz="3200" b="1" spc="50" dirty="0" err="1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أ.</a:t>
            </a:r>
            <a:r>
              <a:rPr lang="ar-AE" sz="3200" b="1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توجهوا إلى مضمون </a:t>
            </a:r>
            <a:r>
              <a:rPr lang="ar-AE" sz="3200" b="1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البيئة وجودة البيئة </a:t>
            </a:r>
            <a:r>
              <a:rPr lang="ar-AE" sz="3200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ثم اختاروا موضوع </a:t>
            </a:r>
            <a:r>
              <a:rPr lang="ar-AE" sz="3200" b="1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بيئات حياتية.</a:t>
            </a:r>
          </a:p>
          <a:p>
            <a:pPr>
              <a:lnSpc>
                <a:spcPct val="150000"/>
              </a:lnSpc>
            </a:pPr>
            <a:r>
              <a:rPr lang="ar-AE" sz="3200" b="1" spc="50" dirty="0" err="1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ب.</a:t>
            </a:r>
            <a:r>
              <a:rPr lang="ar-AE" sz="3200" b="1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اختاروا البيئة الحياتية التي تجرون المهمة عليها.</a:t>
            </a:r>
          </a:p>
          <a:p>
            <a:pPr>
              <a:lnSpc>
                <a:spcPct val="150000"/>
              </a:lnSpc>
            </a:pPr>
            <a:r>
              <a:rPr lang="ar-AE" sz="3200" b="1" spc="50" dirty="0" err="1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ج.</a:t>
            </a:r>
            <a:r>
              <a:rPr lang="ar-AE" sz="3200" b="1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 استعينوا بمعلومات، بصور، بفعاليات تتعلق بالبيئة الحياتية التي تجرون المهمة عليها.</a:t>
            </a:r>
          </a:p>
          <a:p>
            <a:pPr>
              <a:lnSpc>
                <a:spcPct val="150000"/>
              </a:lnSpc>
            </a:pPr>
            <a:r>
              <a:rPr lang="ar-AE" sz="3200" b="1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د.</a:t>
            </a:r>
            <a:r>
              <a:rPr lang="ar-AE" sz="3200" spc="50" dirty="0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انتقلوا إلى الشريحة التالية لاختيار البيئة </a:t>
            </a:r>
            <a:r>
              <a:rPr lang="ar-AE" sz="3200" spc="50" dirty="0" err="1" smtClean="0">
                <a:ln w="11430"/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الحياتية........</a:t>
            </a:r>
            <a:endParaRPr lang="ar-AE" sz="3200" spc="50" dirty="0" smtClean="0">
              <a:ln w="11430"/>
              <a:solidFill>
                <a:sysClr val="windowText" lastClr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he-IL" sz="4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27584" y="5445224"/>
            <a:ext cx="115212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8"/>
          <p:cNvSpPr/>
          <p:nvPr/>
        </p:nvSpPr>
        <p:spPr>
          <a:xfrm>
            <a:off x="7884368" y="5589240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5436096" y="836712"/>
            <a:ext cx="3000396" cy="92869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الحرش</a:t>
            </a:r>
            <a:endParaRPr lang="en-US" sz="36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5508104" y="2636912"/>
            <a:ext cx="3000396" cy="92869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حقل البور</a:t>
            </a:r>
            <a:endParaRPr lang="en-US" sz="36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244408" y="1124744"/>
            <a:ext cx="423987" cy="429685"/>
          </a:xfrm>
          <a:prstGeom prst="rect">
            <a:avLst/>
          </a:prstGeom>
          <a:solidFill>
            <a:srgbClr val="299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dirty="0" smtClean="0"/>
              <a:t>1</a:t>
            </a:r>
            <a:endParaRPr lang="he-IL" dirty="0"/>
          </a:p>
        </p:txBody>
      </p:sp>
      <p:sp>
        <p:nvSpPr>
          <p:cNvPr id="6" name="Rectangle 10"/>
          <p:cNvSpPr/>
          <p:nvPr/>
        </p:nvSpPr>
        <p:spPr>
          <a:xfrm>
            <a:off x="8388424" y="2924944"/>
            <a:ext cx="423987" cy="429685"/>
          </a:xfrm>
          <a:prstGeom prst="rect">
            <a:avLst/>
          </a:prstGeom>
          <a:solidFill>
            <a:srgbClr val="299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dirty="0" smtClean="0"/>
              <a:t>2</a:t>
            </a:r>
            <a:endParaRPr lang="he-IL" dirty="0"/>
          </a:p>
        </p:txBody>
      </p:sp>
      <p:sp>
        <p:nvSpPr>
          <p:cNvPr id="10" name="Rectangle 8"/>
          <p:cNvSpPr/>
          <p:nvPr/>
        </p:nvSpPr>
        <p:spPr>
          <a:xfrm>
            <a:off x="7884368" y="5589240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5508104" y="4437112"/>
            <a:ext cx="3000396" cy="92869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النهر</a:t>
            </a:r>
            <a:endParaRPr lang="en-US" sz="36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3571" t="12500" r="1786" b="21875"/>
          <a:stretch>
            <a:fillRect/>
          </a:stretch>
        </p:blipFill>
        <p:spPr bwMode="auto">
          <a:xfrm>
            <a:off x="1187624" y="404664"/>
            <a:ext cx="41044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5774" t="10633" r="3306" b="22913"/>
          <a:stretch>
            <a:fillRect/>
          </a:stretch>
        </p:blipFill>
        <p:spPr bwMode="auto">
          <a:xfrm>
            <a:off x="1187624" y="2348880"/>
            <a:ext cx="41764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 l="3740" t="12532" b="18542"/>
          <a:stretch>
            <a:fillRect/>
          </a:stretch>
        </p:blipFill>
        <p:spPr bwMode="auto">
          <a:xfrm>
            <a:off x="1187624" y="4365104"/>
            <a:ext cx="43256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/>
          <p:nvPr/>
        </p:nvSpPr>
        <p:spPr>
          <a:xfrm>
            <a:off x="8316416" y="4725144"/>
            <a:ext cx="423987" cy="429685"/>
          </a:xfrm>
          <a:prstGeom prst="rect">
            <a:avLst/>
          </a:prstGeom>
          <a:solidFill>
            <a:srgbClr val="299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dirty="0" smtClean="0"/>
              <a:t>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0625" r="1786" b="22966"/>
          <a:stretch>
            <a:fillRect/>
          </a:stretch>
        </p:blipFill>
        <p:spPr bwMode="auto">
          <a:xfrm>
            <a:off x="755576" y="764704"/>
            <a:ext cx="42484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779" t="9035" r="2041" b="23931"/>
          <a:stretch>
            <a:fillRect/>
          </a:stretch>
        </p:blipFill>
        <p:spPr bwMode="auto">
          <a:xfrm>
            <a:off x="827584" y="3573016"/>
            <a:ext cx="4320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/>
          <p:nvPr/>
        </p:nvSpPr>
        <p:spPr>
          <a:xfrm>
            <a:off x="5220072" y="1484784"/>
            <a:ext cx="3000396" cy="92869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شاطئ البحر</a:t>
            </a:r>
          </a:p>
        </p:txBody>
      </p:sp>
      <p:sp>
        <p:nvSpPr>
          <p:cNvPr id="10" name="Rectangle 3"/>
          <p:cNvSpPr/>
          <p:nvPr/>
        </p:nvSpPr>
        <p:spPr>
          <a:xfrm>
            <a:off x="5292080" y="4221088"/>
            <a:ext cx="3000396" cy="92869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الصحراء</a:t>
            </a:r>
            <a:endParaRPr lang="en-US" sz="36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28384" y="1772816"/>
            <a:ext cx="423987" cy="429685"/>
          </a:xfrm>
          <a:prstGeom prst="rect">
            <a:avLst/>
          </a:prstGeom>
          <a:solidFill>
            <a:srgbClr val="299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dirty="0" smtClean="0"/>
              <a:t>4</a:t>
            </a:r>
            <a:endParaRPr lang="he-IL" dirty="0"/>
          </a:p>
        </p:txBody>
      </p:sp>
      <p:sp>
        <p:nvSpPr>
          <p:cNvPr id="12" name="Rectangle 10"/>
          <p:cNvSpPr/>
          <p:nvPr/>
        </p:nvSpPr>
        <p:spPr>
          <a:xfrm>
            <a:off x="8172400" y="4509120"/>
            <a:ext cx="423987" cy="429685"/>
          </a:xfrm>
          <a:prstGeom prst="rect">
            <a:avLst/>
          </a:prstGeom>
          <a:solidFill>
            <a:srgbClr val="299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dirty="0" smtClean="0"/>
              <a:t>5</a:t>
            </a:r>
            <a:endParaRPr lang="he-IL" dirty="0"/>
          </a:p>
        </p:txBody>
      </p:sp>
      <p:sp>
        <p:nvSpPr>
          <p:cNvPr id="8" name="Rectangle 8"/>
          <p:cNvSpPr/>
          <p:nvPr/>
        </p:nvSpPr>
        <p:spPr>
          <a:xfrm>
            <a:off x="7884368" y="5589240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</TotalTime>
  <Words>101</Words>
  <Application>Microsoft Office PowerPoint</Application>
  <PresentationFormat>عرض على الشاشة (3:4)‏</PresentationFormat>
  <Paragraphs>26</Paragraphs>
  <Slides>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مشربية</vt:lpstr>
      <vt:lpstr>الشريحة 1</vt:lpstr>
      <vt:lpstr>الشريحة 2</vt:lpstr>
      <vt:lpstr>الشريحة 3</vt:lpstr>
      <vt:lpstr>الشريحة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מוחמד</cp:lastModifiedBy>
  <cp:revision>4</cp:revision>
  <dcterms:created xsi:type="dcterms:W3CDTF">2012-12-30T20:13:12Z</dcterms:created>
  <dcterms:modified xsi:type="dcterms:W3CDTF">2013-03-17T19:33:58Z</dcterms:modified>
</cp:coreProperties>
</file>