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7\Documents\עבודות- שנה ג\مهارات القرن الواحد والعشرين\תמונות\imagesCAGE636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0411">
            <a:off x="178246" y="325076"/>
            <a:ext cx="2328310" cy="1515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مربع نص 4"/>
          <p:cNvSpPr txBox="1"/>
          <p:nvPr/>
        </p:nvSpPr>
        <p:spPr>
          <a:xfrm>
            <a:off x="1785918" y="928670"/>
            <a:ext cx="7053364" cy="603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العارضة مُعدة لطلاب </a:t>
            </a:r>
            <a:r>
              <a:rPr lang="ar-A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الصف السادس(أ</a:t>
            </a:r>
            <a:r>
              <a:rPr lang="ar-AE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مدرسة الرازي الابتدائية</a:t>
            </a:r>
          </a:p>
          <a:p>
            <a:pPr algn="ctr">
              <a:lnSpc>
                <a:spcPct val="150000"/>
              </a:lnSpc>
            </a:pP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إعداد: شيماء </a:t>
            </a:r>
            <a:r>
              <a:rPr lang="ar-SA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اغباري</a:t>
            </a:r>
            <a:r>
              <a:rPr lang="ar-A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</a:t>
            </a:r>
          </a:p>
          <a:p>
            <a:pPr algn="ctr">
              <a:lnSpc>
                <a:spcPct val="150000"/>
              </a:lnSpc>
            </a:pPr>
            <a:r>
              <a:rPr lang="ar-AE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الدرس رقم 1</a:t>
            </a:r>
          </a:p>
          <a:p>
            <a:pPr algn="ctr">
              <a:lnSpc>
                <a:spcPct val="150000"/>
              </a:lnSpc>
            </a:pPr>
            <a:r>
              <a:rPr lang="ar-A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ضمن مشروع التخرج</a:t>
            </a:r>
            <a:endParaRPr lang="ar-SA" sz="36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algn="ctr"/>
            <a:endParaRPr lang="he-IL" sz="4000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027" name="Picture 3" descr="C:\Users\win7\Documents\עבודות- שנה ג\مهارات القرن الواحد والعشرين\תמונות\c.jpg"/>
          <p:cNvPicPr>
            <a:picLocks noChangeAspect="1" noChangeArrowheads="1"/>
          </p:cNvPicPr>
          <p:nvPr/>
        </p:nvPicPr>
        <p:blipFill>
          <a:blip r:embed="rId3" cstate="print"/>
          <a:srcRect l="7601" b="2940"/>
          <a:stretch>
            <a:fillRect/>
          </a:stretch>
        </p:blipFill>
        <p:spPr bwMode="auto">
          <a:xfrm>
            <a:off x="6767736" y="4581128"/>
            <a:ext cx="2376264" cy="198884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1187624" y="6165304"/>
            <a:ext cx="2565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*رمز لملاحظات المعلم.</a:t>
            </a:r>
            <a:endParaRPr lang="ar-SA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53136"/>
            <a:ext cx="3487688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http://eoedu.belspo.be/images/VGT/reefs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2656"/>
            <a:ext cx="324036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7956376" y="5589240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 descr="http://dingo.care2.com/pictures/c2c/share/96/968/891/968919_3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60648"/>
            <a:ext cx="3096344" cy="2183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://t2.gstatic.com/images?q=tbn:ANd9GcQUhCNQ92wb1iF4Ab8GMHO5DaTSU9J2Oa8jJVDJ1mQ-iyGs5w3WfbFGUdFwb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492896"/>
            <a:ext cx="2808312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80" name="Picture 12" descr="http://0.tqn.com/d/animals/1/0/c/C/shutterstock_65326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32656"/>
            <a:ext cx="2088232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82" name="Picture 14" descr="http://2.bp.blogspot.com/_nzfX52nf35Q/TUyzp-3izcI/AAAAAAAAAJ0/5wmbwks-0vU/s1600/Wild+Animal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653136"/>
            <a:ext cx="4320480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0" name="Picture 2" descr="http://www.hdwallpapersdepot.com/wp-content/uploads/2012/12/Rainforest_Monkey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736" y="2492896"/>
            <a:ext cx="360040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27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مشربية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5</cp:revision>
  <dcterms:created xsi:type="dcterms:W3CDTF">2012-12-30T20:06:59Z</dcterms:created>
  <dcterms:modified xsi:type="dcterms:W3CDTF">2013-03-04T15:55:11Z</dcterms:modified>
</cp:coreProperties>
</file>