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0" d="100"/>
          <a:sy n="60" d="100"/>
        </p:scale>
        <p:origin x="-16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10/05/1434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10/05/1434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10/05/1434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10/05/1434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10/05/1434</a:t>
            </a:fld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10/05/1434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10/05/1434</a:t>
            </a:fld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10/05/1434</a:t>
            </a:fld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10/05/1434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TTThdKiy_Y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win7\Documents\עבודות- שנה ג\مهارات القرن الواحد والعشرين\תמונות\Computer 'sAcronym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286256"/>
            <a:ext cx="2071702" cy="2143140"/>
          </a:xfrm>
          <a:prstGeom prst="rect">
            <a:avLst/>
          </a:prstGeom>
          <a:noFill/>
        </p:spPr>
      </p:pic>
      <p:sp>
        <p:nvSpPr>
          <p:cNvPr id="6" name="وسيلة شرح على شكل سحابة 5"/>
          <p:cNvSpPr/>
          <p:nvPr/>
        </p:nvSpPr>
        <p:spPr>
          <a:xfrm>
            <a:off x="1000100" y="0"/>
            <a:ext cx="7500990" cy="4357694"/>
          </a:xfrm>
          <a:prstGeom prst="cloudCallout">
            <a:avLst>
              <a:gd name="adj1" fmla="val -34184"/>
              <a:gd name="adj2" fmla="val 6250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ماذا نعني بمصطلح </a:t>
            </a:r>
            <a:r>
              <a:rPr lang="ar-AE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التنوع؟؟</a:t>
            </a:r>
            <a:endParaRPr lang="ar-SA" sz="6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pPr algn="ctr"/>
            <a:endParaRPr lang="he-IL" sz="2400" dirty="0"/>
          </a:p>
        </p:txBody>
      </p:sp>
      <p:sp>
        <p:nvSpPr>
          <p:cNvPr id="4" name="Rectangle 8"/>
          <p:cNvSpPr/>
          <p:nvPr/>
        </p:nvSpPr>
        <p:spPr>
          <a:xfrm>
            <a:off x="7956376" y="5589240"/>
            <a:ext cx="9361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 rot="20710588">
            <a:off x="548851" y="1513805"/>
            <a:ext cx="6538970" cy="923330"/>
          </a:xfrm>
          <a:prstGeom prst="rect">
            <a:avLst/>
          </a:prstGeom>
          <a:ln w="38100"/>
          <a:effectLst>
            <a:glow rad="101600">
              <a:schemeClr val="accent5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  <a:hlinkClick r:id="rId2"/>
              </a:rPr>
              <a:t>مقطع فيديو عن التنوع</a:t>
            </a:r>
            <a:endParaRPr lang="ar-SA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026" name="Picture 2" descr="C:\Users\win7\Documents\שימא-שנה ג\טיפוח חשיבה מדעית וטכנולוגית ומה שביניהם\مهارات القرن الواحد والعشرين\فيديو مهارات القرن الــ21\ססס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826396"/>
            <a:ext cx="6985000" cy="3031604"/>
          </a:xfrm>
          <a:prstGeom prst="rect">
            <a:avLst/>
          </a:prstGeom>
          <a:noFill/>
        </p:spPr>
      </p:pic>
      <p:sp>
        <p:nvSpPr>
          <p:cNvPr id="5" name="Rectangle 8"/>
          <p:cNvSpPr/>
          <p:nvPr/>
        </p:nvSpPr>
        <p:spPr>
          <a:xfrm>
            <a:off x="7956376" y="5589240"/>
            <a:ext cx="9361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11</Words>
  <Application>Microsoft Office PowerPoint</Application>
  <PresentationFormat>عرض على الشاشة (3:4)‏</PresentationFormat>
  <Paragraphs>4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مشربية</vt:lpstr>
      <vt:lpstr>الشريحة 1</vt:lpstr>
      <vt:lpstr>الشريحة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מוחמד</cp:lastModifiedBy>
  <cp:revision>5</cp:revision>
  <dcterms:created xsi:type="dcterms:W3CDTF">2012-12-30T20:07:07Z</dcterms:created>
  <dcterms:modified xsi:type="dcterms:W3CDTF">2013-03-21T17:17:21Z</dcterms:modified>
</cp:coreProperties>
</file>