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66" r:id="rId2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5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FA5E1D-E5A6-4D67-B4E4-491BFAAADF13}" type="datetimeFigureOut">
              <a:rPr lang="he-IL" smtClean="0"/>
              <a:t>ג'/אייר/תשע"ג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2FE077-AC41-46FE-89E4-9CEADE67E3A9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FA5E1D-E5A6-4D67-B4E4-491BFAAADF13}" type="datetimeFigureOut">
              <a:rPr lang="he-IL" smtClean="0"/>
              <a:t>ג'/אייר/תשע"ג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2FE077-AC41-46FE-89E4-9CEADE67E3A9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FA5E1D-E5A6-4D67-B4E4-491BFAAADF13}" type="datetimeFigureOut">
              <a:rPr lang="he-IL" smtClean="0"/>
              <a:t>ג'/אייר/תשע"ג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2FE077-AC41-46FE-89E4-9CEADE67E3A9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FA5E1D-E5A6-4D67-B4E4-491BFAAADF13}" type="datetimeFigureOut">
              <a:rPr lang="he-IL" smtClean="0"/>
              <a:t>ג'/אייר/תשע"ג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2FE077-AC41-46FE-89E4-9CEADE67E3A9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FA5E1D-E5A6-4D67-B4E4-491BFAAADF13}" type="datetimeFigureOut">
              <a:rPr lang="he-IL" smtClean="0"/>
              <a:t>ג'/אייר/תשע"ג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2FE077-AC41-46FE-89E4-9CEADE67E3A9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FA5E1D-E5A6-4D67-B4E4-491BFAAADF13}" type="datetimeFigureOut">
              <a:rPr lang="he-IL" smtClean="0"/>
              <a:t>ג'/אייר/תשע"ג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2FE077-AC41-46FE-89E4-9CEADE67E3A9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FA5E1D-E5A6-4D67-B4E4-491BFAAADF13}" type="datetimeFigureOut">
              <a:rPr lang="he-IL" smtClean="0"/>
              <a:t>ג'/אייר/תשע"ג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2FE077-AC41-46FE-89E4-9CEADE67E3A9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FA5E1D-E5A6-4D67-B4E4-491BFAAADF13}" type="datetimeFigureOut">
              <a:rPr lang="he-IL" smtClean="0"/>
              <a:t>ג'/אייר/תשע"ג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2FE077-AC41-46FE-89E4-9CEADE67E3A9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FA5E1D-E5A6-4D67-B4E4-491BFAAADF13}" type="datetimeFigureOut">
              <a:rPr lang="he-IL" smtClean="0"/>
              <a:t>ג'/אייר/תשע"ג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2FE077-AC41-46FE-89E4-9CEADE67E3A9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FA5E1D-E5A6-4D67-B4E4-491BFAAADF13}" type="datetimeFigureOut">
              <a:rPr lang="he-IL" smtClean="0"/>
              <a:t>ג'/אייר/תשע"ג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2FE077-AC41-46FE-89E4-9CEADE67E3A9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FA5E1D-E5A6-4D67-B4E4-491BFAAADF13}" type="datetimeFigureOut">
              <a:rPr lang="he-IL" smtClean="0"/>
              <a:t>ג'/אייר/תשע"ג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2FE077-AC41-46FE-89E4-9CEADE67E3A9}" type="slidenum">
              <a:rPr lang="he-IL" smtClean="0"/>
              <a:t>‹#›</a:t>
            </a:fld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4AFA5E1D-E5A6-4D67-B4E4-491BFAAADF13}" type="datetimeFigureOut">
              <a:rPr lang="he-IL" smtClean="0"/>
              <a:t>ג'/אייר/תשע"ג</a:t>
            </a:fld>
            <a:endParaRPr lang="he-IL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962FE077-AC41-46FE-89E4-9CEADE67E3A9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r" rtl="1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r" rtl="1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r" rtl="1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r" rtl="1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r" rtl="1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r" rtl="1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r" rtl="1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r" rtl="1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ar.ofek.cet.ac.il/CETHandler.ashx?n=CET.Logger.GenericErrorHandler&amp;i=23f03c62-bdd1-47c3-ae25-51a214df33e3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ar-SA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الوظيفة البيتية:</a:t>
            </a:r>
          </a:p>
          <a:p>
            <a:pPr marL="0" indent="0">
              <a:buNone/>
            </a:pPr>
            <a:endParaRPr lang="he-IL" dirty="0"/>
          </a:p>
        </p:txBody>
      </p:sp>
      <p:sp>
        <p:nvSpPr>
          <p:cNvPr id="4" name="Rectangle 3"/>
          <p:cNvSpPr/>
          <p:nvPr/>
        </p:nvSpPr>
        <p:spPr>
          <a:xfrm>
            <a:off x="2411760" y="1412776"/>
            <a:ext cx="586814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ادّخلوا الى موقع </a:t>
            </a:r>
            <a:r>
              <a:rPr lang="ar-SA" sz="3200" b="1" dirty="0">
                <a:latin typeface="Traditional Arabic" pitchFamily="18" charset="-78"/>
                <a:cs typeface="Traditional Arabic" pitchFamily="18" charset="-78"/>
                <a:hlinkClick r:id="rId2"/>
              </a:rPr>
              <a:t>آ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  <a:hlinkClick r:id="rId2"/>
              </a:rPr>
              <a:t>فاق</a:t>
            </a:r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 ,ثم حلّوا </a:t>
            </a:r>
            <a:r>
              <a:rPr lang="ar-SA" sz="32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السؤال رقم  2</a:t>
            </a:r>
          </a:p>
          <a:p>
            <a:r>
              <a:rPr lang="ar-SA" sz="3200" b="1" dirty="0" smtClean="0">
                <a:latin typeface="Traditional Arabic" pitchFamily="18" charset="-78"/>
                <a:cs typeface="Traditional Arabic" pitchFamily="18" charset="-78"/>
              </a:rPr>
              <a:t>مدّوا خطا بواسطة الفأر بين اسم الجهاز ووظيفته ؟</a:t>
            </a:r>
            <a:endParaRPr lang="ar-SA" sz="3200" b="1" dirty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5" name="הסבר ענן 4"/>
          <p:cNvSpPr/>
          <p:nvPr/>
        </p:nvSpPr>
        <p:spPr>
          <a:xfrm>
            <a:off x="467544" y="2636912"/>
            <a:ext cx="2592387" cy="1836737"/>
          </a:xfrm>
          <a:prstGeom prst="cloudCallout">
            <a:avLst>
              <a:gd name="adj1" fmla="val 36275"/>
              <a:gd name="adj2" fmla="val 5775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he-I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JO" b="1" dirty="0">
                <a:solidFill>
                  <a:srgbClr val="FFC000"/>
                </a:solidFill>
              </a:rPr>
              <a:t>اتمنى </a:t>
            </a:r>
            <a:r>
              <a:rPr lang="ar-JO" b="1" dirty="0" smtClean="0">
                <a:solidFill>
                  <a:srgbClr val="FFC000"/>
                </a:solidFill>
              </a:rPr>
              <a:t>لك</a:t>
            </a:r>
            <a:r>
              <a:rPr lang="ar-SA" b="1" dirty="0" smtClean="0">
                <a:solidFill>
                  <a:srgbClr val="FFC000"/>
                </a:solidFill>
              </a:rPr>
              <a:t>م</a:t>
            </a:r>
            <a:r>
              <a:rPr lang="ar-JO" b="1" dirty="0" smtClean="0">
                <a:solidFill>
                  <a:srgbClr val="FFC000"/>
                </a:solidFill>
              </a:rPr>
              <a:t> </a:t>
            </a:r>
            <a:r>
              <a:rPr lang="ar-JO" b="1" dirty="0">
                <a:solidFill>
                  <a:srgbClr val="FFC000"/>
                </a:solidFill>
              </a:rPr>
              <a:t>عملا موفقا</a:t>
            </a:r>
            <a:endParaRPr lang="he-IL" b="1" dirty="0">
              <a:solidFill>
                <a:srgbClr val="FFC000"/>
              </a:solidFill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6704" y="4005064"/>
            <a:ext cx="27432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44157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120</TotalTime>
  <Words>27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Aspect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المنظومات التكنولوجية</dc:title>
  <dc:creator>shaza</dc:creator>
  <cp:lastModifiedBy>shaza</cp:lastModifiedBy>
  <cp:revision>13</cp:revision>
  <dcterms:created xsi:type="dcterms:W3CDTF">2013-04-13T15:58:08Z</dcterms:created>
  <dcterms:modified xsi:type="dcterms:W3CDTF">2013-04-13T18:19:13Z</dcterms:modified>
</cp:coreProperties>
</file>