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1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outube.com/watch?feature=player_embedded&amp;v=vQXilS4GgO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شاهدوا العرض التالي وأجيبوا عن الأسئلة بعدها:</a:t>
            </a:r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5122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2348880"/>
            <a:ext cx="4099371" cy="276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681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 smtClean="0"/>
              <a:t> </a:t>
            </a:r>
            <a:r>
              <a:rPr lang="ar-SA" sz="40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السؤال الأول:</a:t>
            </a:r>
          </a:p>
          <a:p>
            <a:pPr marL="0" indent="0">
              <a:buNone/>
            </a:pP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هل لعبة السيارات منظومة تكنولوجية؟ اشرحوا.</a:t>
            </a:r>
          </a:p>
          <a:p>
            <a:pPr marL="0" indent="0">
              <a:buNone/>
            </a:pPr>
            <a:endParaRPr lang="he-IL" sz="4000" b="1" dirty="0">
              <a:latin typeface="Traditional Arabic" pitchFamily="18" charset="-78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25596">
            <a:off x="2454050" y="3003617"/>
            <a:ext cx="3643587" cy="2014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272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السؤال الثاني:</a:t>
            </a:r>
          </a:p>
          <a:p>
            <a:pPr marL="0" indent="0">
              <a:buNone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ما هي أجزاء لعبة السيارة، وما هي وظيفة كل جزء؟</a:t>
            </a:r>
          </a:p>
          <a:p>
            <a:pPr marL="0" indent="0">
              <a:buNone/>
            </a:pPr>
            <a:endParaRPr lang="ar-SA" sz="3600" b="1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لخصوا الإجابة في جدول ببرمجية الــ </a:t>
            </a:r>
            <a:r>
              <a:rPr lang="en-US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word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وفقا لما يلي:</a:t>
            </a:r>
          </a:p>
          <a:p>
            <a:pPr marL="514350" indent="-514350">
              <a:buAutoNum type="arabicPeriod"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اسم المركب (الجزء).</a:t>
            </a:r>
          </a:p>
          <a:p>
            <a:pPr marL="514350" indent="-514350">
              <a:buAutoNum type="arabicPeriod"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وظيفة المركب (الجزء).</a:t>
            </a:r>
          </a:p>
          <a:p>
            <a:pPr marL="514350" indent="-514350">
              <a:buAutoNum type="arabicPeriod"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مع أي مركبات (أجزاء) أخرى في اللعبة يتصل المركب.</a:t>
            </a:r>
          </a:p>
          <a:p>
            <a:pPr marL="514350" indent="-514350">
              <a:buAutoNum type="arabicPeriod"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كيف يؤثر المركب ( الجزء) على عمل المنظومة.</a:t>
            </a:r>
            <a:endParaRPr lang="he-IL" sz="3600" b="1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7728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حل السؤال الثاني:</a:t>
            </a:r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endParaRPr lang="he-I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903065"/>
              </p:ext>
            </p:extLst>
          </p:nvPr>
        </p:nvGraphicFramePr>
        <p:xfrm>
          <a:off x="683568" y="1196751"/>
          <a:ext cx="7632848" cy="454786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908212"/>
                <a:gridCol w="1908212"/>
                <a:gridCol w="1908212"/>
                <a:gridCol w="1908212"/>
              </a:tblGrid>
              <a:tr h="78172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solidFill>
                            <a:srgbClr val="00206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كيف يؤثر المركب ( الجزء) على عمل المنظومة</a:t>
                      </a:r>
                      <a:endParaRPr lang="ar-SA" sz="1600" b="1" dirty="0">
                        <a:solidFill>
                          <a:srgbClr val="00206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solidFill>
                            <a:srgbClr val="00206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مع أي مركبات (أجزاء) اخرى في اللعبة يتصل المركب </a:t>
                      </a:r>
                      <a:endParaRPr lang="ar-SA" sz="1600" b="1">
                        <a:solidFill>
                          <a:srgbClr val="00206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solidFill>
                            <a:srgbClr val="00206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وظيفة المركب</a:t>
                      </a:r>
                      <a:endParaRPr lang="ar-SA" sz="1600" b="1" dirty="0">
                        <a:solidFill>
                          <a:srgbClr val="00206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solidFill>
                            <a:srgbClr val="00206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( الجزء)</a:t>
                      </a:r>
                      <a:endParaRPr lang="ar-SA" sz="1600" b="1" dirty="0">
                        <a:solidFill>
                          <a:srgbClr val="00206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solidFill>
                            <a:srgbClr val="00206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اسم المركب</a:t>
                      </a:r>
                      <a:endParaRPr lang="ar-SA" sz="1600" b="1" dirty="0">
                        <a:solidFill>
                          <a:srgbClr val="00206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solidFill>
                            <a:srgbClr val="00206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(الجزء)</a:t>
                      </a:r>
                      <a:endParaRPr lang="ar-SA" sz="1600" b="1" dirty="0">
                        <a:solidFill>
                          <a:srgbClr val="00206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</a:tr>
              <a:tr h="496743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العجلات تُحرك اللعبة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عجلات متصلة مع نابض ( زنبرك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تحريك السيارة</a:t>
                      </a:r>
                      <a:endParaRPr lang="ar-SA" sz="1600" b="1" dirty="0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u="none" strike="noStrike" dirty="0">
                          <a:solidFill>
                            <a:srgbClr val="FF000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عجلات</a:t>
                      </a:r>
                      <a:endParaRPr lang="ar-SA" sz="2400" b="1" dirty="0">
                        <a:solidFill>
                          <a:srgbClr val="FF000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</a:tr>
              <a:tr h="78172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البطارية تُزود التيار الكهربائي لتحريك السيارة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مع المحرك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مصدر كهرباء لتحريك السيارة</a:t>
                      </a:r>
                      <a:endParaRPr lang="ar-SA" sz="1600" b="1" dirty="0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u="none" strike="noStrike" dirty="0">
                          <a:solidFill>
                            <a:srgbClr val="FF000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بطارية</a:t>
                      </a:r>
                      <a:endParaRPr lang="ar-SA" sz="2400" b="1" dirty="0">
                        <a:solidFill>
                          <a:srgbClr val="FF000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</a:tr>
              <a:tr h="78172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المحرك يحرك العجلات المسننة في السيارة 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المحرك متصل مع عجلات مسننة والاسلاك الكهربائية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تدوير/تحريك العجلات</a:t>
                      </a:r>
                      <a:endParaRPr lang="ar-SA" sz="1600" b="1" dirty="0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u="none" strike="noStrike" dirty="0">
                          <a:solidFill>
                            <a:srgbClr val="FF000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محرك</a:t>
                      </a:r>
                      <a:endParaRPr lang="ar-SA" sz="2400" b="1" dirty="0">
                        <a:solidFill>
                          <a:srgbClr val="FF000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</a:tr>
              <a:tr h="92421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الاسلاك الكهربائية توصل التيار الكهربائي لتحريك السيارة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الاسلاك الكهربائية تصل بين المحرك ومصدر الكهرباء في لعبة السيارة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توصيل بين نقاط توصيل أجزاء الدائرة الكهربائية في لعبة السيارة</a:t>
                      </a:r>
                      <a:endParaRPr lang="ar-SA" sz="1600" b="1" dirty="0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u="none" strike="noStrike" dirty="0">
                          <a:solidFill>
                            <a:srgbClr val="FF000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اسلاك كهربائية</a:t>
                      </a:r>
                      <a:endParaRPr lang="ar-SA" sz="2400" b="1" dirty="0">
                        <a:solidFill>
                          <a:srgbClr val="FF000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</a:tr>
              <a:tr h="78172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المحور يحرك عجلات السيارة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المحور متصل مع عجلات السيارة والعجلات المسننة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تحريك العجلات</a:t>
                      </a:r>
                      <a:endParaRPr lang="ar-SA" sz="1600" b="1" dirty="0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u="none" strike="noStrike" dirty="0">
                          <a:solidFill>
                            <a:srgbClr val="FF000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محور</a:t>
                      </a:r>
                      <a:endParaRPr lang="ar-SA" sz="2400" b="1" dirty="0">
                        <a:solidFill>
                          <a:srgbClr val="FF000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56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129</TotalTime>
  <Words>196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المنظومات التكنولوجية</dc:title>
  <dc:creator>shaza</dc:creator>
  <cp:lastModifiedBy>shaza</cp:lastModifiedBy>
  <cp:revision>13</cp:revision>
  <dcterms:created xsi:type="dcterms:W3CDTF">2013-04-13T15:58:08Z</dcterms:created>
  <dcterms:modified xsi:type="dcterms:W3CDTF">2013-04-13T18:13:53Z</dcterms:modified>
</cp:coreProperties>
</file>