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5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ar.mybag.ofek.cet.ac.il/Dashboard/Common/AccessDenied.aspx?returnUrl=http://ar.mybag.ofek.cet.ac.il/Dashboard/Activity/ShowActivity.aspx?gTaskID=6dd1351f-bf41-4745-8e58-44a23977127e&amp;lang=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للتلخيص:</a:t>
            </a:r>
          </a:p>
          <a:p>
            <a:pPr marL="0" indent="0">
              <a:buNone/>
            </a:pPr>
            <a:r>
              <a:rPr lang="ar-JO" sz="3200" b="1" dirty="0">
                <a:latin typeface="Traditional Arabic" pitchFamily="18" charset="-78"/>
                <a:cs typeface="Traditional Arabic" pitchFamily="18" charset="-78"/>
              </a:rPr>
              <a:t>سوف نقوم الان بتنفيذ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بفعالية إجمال</a:t>
            </a:r>
            <a:r>
              <a:rPr lang="ar-JO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بسيطة جداً </a:t>
            </a:r>
            <a:r>
              <a:rPr lang="ar-JO" sz="3200" b="1" dirty="0" smtClean="0">
                <a:latin typeface="Traditional Arabic" pitchFamily="18" charset="-78"/>
                <a:cs typeface="Traditional Arabic" pitchFamily="18" charset="-78"/>
              </a:rPr>
              <a:t>من </a:t>
            </a:r>
            <a:r>
              <a:rPr lang="ar-JO" sz="3200" b="1" dirty="0">
                <a:latin typeface="Traditional Arabic" pitchFamily="18" charset="-78"/>
                <a:cs typeface="Traditional Arabic" pitchFamily="18" charset="-78"/>
                <a:hlinkClick r:id="rId2"/>
              </a:rPr>
              <a:t>موقع </a:t>
            </a:r>
            <a:r>
              <a:rPr lang="ar-JO" sz="3200" b="1" dirty="0" smtClean="0">
                <a:latin typeface="Traditional Arabic" pitchFamily="18" charset="-78"/>
                <a:cs typeface="Traditional Arabic" pitchFamily="18" charset="-78"/>
                <a:hlinkClick r:id="rId2"/>
              </a:rPr>
              <a:t>افاق</a:t>
            </a:r>
            <a:endParaRPr lang="ar-SA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ar-SA" sz="36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بعنوان « </a:t>
            </a:r>
            <a:r>
              <a:rPr lang="ar-SA" sz="3600" b="1" dirty="0" smtClean="0">
                <a:solidFill>
                  <a:schemeClr val="accent3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كيف نحْمل الحاسوب المحمول؟!</a:t>
            </a:r>
            <a:r>
              <a:rPr lang="ar-SA" sz="36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»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ar-SA" sz="3600" b="1" dirty="0" smtClean="0">
              <a:solidFill>
                <a:prstClr val="black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he-IL" sz="3200" dirty="0">
              <a:solidFill>
                <a:prstClr val="black"/>
              </a:solidFill>
              <a:latin typeface="Calibri"/>
              <a:cs typeface="Arial"/>
            </a:endParaRPr>
          </a:p>
          <a:p>
            <a:pPr marL="0" indent="0">
              <a:buNone/>
            </a:pPr>
            <a:endParaRPr lang="ar-SA" dirty="0" smtClean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95480">
            <a:off x="2423047" y="2979099"/>
            <a:ext cx="3121613" cy="2648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45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122</TotalTime>
  <Words>20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المنظومات التكنولوجية</dc:title>
  <dc:creator>shaza</dc:creator>
  <cp:lastModifiedBy>shaza</cp:lastModifiedBy>
  <cp:revision>13</cp:revision>
  <dcterms:created xsi:type="dcterms:W3CDTF">2013-04-13T15:58:08Z</dcterms:created>
  <dcterms:modified xsi:type="dcterms:W3CDTF">2013-04-13T18:17:06Z</dcterms:modified>
</cp:coreProperties>
</file>