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124744"/>
            <a:ext cx="7772400" cy="182880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pPr algn="ctr"/>
            <a:r>
              <a:rPr lang="ar-SA" dirty="0" smtClean="0">
                <a:solidFill>
                  <a:schemeClr val="accent6">
                    <a:lumMod val="75000"/>
                  </a:schemeClr>
                </a:solidFill>
              </a:rPr>
              <a:t>المنظومات التكنولوجية</a:t>
            </a:r>
            <a:endParaRPr lang="he-IL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00217">
            <a:off x="737073" y="3611759"/>
            <a:ext cx="2905234" cy="248678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636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365104"/>
            <a:ext cx="8183880" cy="1051560"/>
          </a:xfrm>
        </p:spPr>
        <p:txBody>
          <a:bodyPr>
            <a:normAutofit fontScale="90000"/>
          </a:bodyPr>
          <a:lstStyle/>
          <a:p>
            <a:pPr algn="r"/>
            <a:r>
              <a:rPr lang="ar-SA" u="sng" dirty="0">
                <a:solidFill>
                  <a:srgbClr val="FF0000"/>
                </a:solidFill>
                <a:effectLst/>
                <a:latin typeface="Traditional Arabic" pitchFamily="18" charset="-78"/>
                <a:cs typeface="Traditional Arabic" pitchFamily="18" charset="-78"/>
              </a:rPr>
              <a:t>المنظومة</a:t>
            </a:r>
            <a:r>
              <a:rPr lang="ar-SA" dirty="0">
                <a:solidFill>
                  <a:schemeClr val="tx1"/>
                </a:solidFill>
                <a:effectLst/>
                <a:latin typeface="Traditional Arabic" pitchFamily="18" charset="-78"/>
                <a:cs typeface="Traditional Arabic" pitchFamily="18" charset="-78"/>
              </a:rPr>
              <a:t> - مكونة من عدد كبير من المركبات ( الاجزاء) التي تعمل معا </a:t>
            </a:r>
            <a:br>
              <a:rPr lang="ar-SA" dirty="0">
                <a:solidFill>
                  <a:schemeClr val="tx1"/>
                </a:solidFill>
                <a:effectLst/>
                <a:latin typeface="Traditional Arabic" pitchFamily="18" charset="-78"/>
                <a:cs typeface="Traditional Arabic" pitchFamily="18" charset="-78"/>
              </a:rPr>
            </a:br>
            <a:r>
              <a:rPr lang="ar-SA" dirty="0">
                <a:solidFill>
                  <a:schemeClr val="tx1"/>
                </a:solidFill>
                <a:effectLst/>
                <a:latin typeface="Traditional Arabic" pitchFamily="18" charset="-78"/>
                <a:cs typeface="Traditional Arabic" pitchFamily="18" charset="-78"/>
              </a:rPr>
              <a:t>بترتيب معين لكي تحقق هدف مشترك ( مثال جهاز التنفس </a:t>
            </a:r>
            <a:r>
              <a:rPr lang="ar-SA" dirty="0" smtClean="0">
                <a:solidFill>
                  <a:schemeClr val="tx1"/>
                </a:solidFill>
                <a:effectLst/>
                <a:latin typeface="Traditional Arabic" pitchFamily="18" charset="-78"/>
                <a:cs typeface="Traditional Arabic" pitchFamily="18" charset="-78"/>
              </a:rPr>
              <a:t>).</a:t>
            </a:r>
            <a:endParaRPr lang="he-IL" dirty="0">
              <a:solidFill>
                <a:schemeClr val="tx1"/>
              </a:solidFill>
              <a:latin typeface="Traditional Arabic" pitchFamily="18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17510"/>
            <a:ext cx="4824536" cy="2607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2557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87624" y="1268760"/>
            <a:ext cx="67687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600" b="1" u="sng" dirty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المنظومة التكنولوجية</a:t>
            </a:r>
            <a:r>
              <a:rPr lang="ar-SA" sz="3600" b="1" dirty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600" b="1" dirty="0" smtClean="0">
                <a:effectLst/>
                <a:latin typeface="Traditional Arabic" pitchFamily="18" charset="-78"/>
                <a:cs typeface="Traditional Arabic" pitchFamily="18" charset="-78"/>
              </a:rPr>
              <a:t>- منتوج من صنع الانسان مكون من عدد كبير من </a:t>
            </a:r>
            <a:br>
              <a:rPr lang="ar-SA" sz="3600" b="1" dirty="0" smtClean="0">
                <a:effectLst/>
                <a:latin typeface="Traditional Arabic" pitchFamily="18" charset="-78"/>
                <a:cs typeface="Traditional Arabic" pitchFamily="18" charset="-78"/>
              </a:rPr>
            </a:br>
            <a:r>
              <a:rPr lang="ar-SA" sz="3600" b="1" dirty="0" smtClean="0">
                <a:effectLst/>
                <a:latin typeface="Traditional Arabic" pitchFamily="18" charset="-78"/>
                <a:cs typeface="Traditional Arabic" pitchFamily="18" charset="-78"/>
              </a:rPr>
              <a:t>المركبات ( الأجزاء) المرتبة بترتيب معين وتعمل سوية وبتنسيق لتحقيق </a:t>
            </a:r>
            <a:br>
              <a:rPr lang="ar-SA" sz="3600" b="1" dirty="0" smtClean="0">
                <a:effectLst/>
                <a:latin typeface="Traditional Arabic" pitchFamily="18" charset="-78"/>
                <a:cs typeface="Traditional Arabic" pitchFamily="18" charset="-78"/>
              </a:rPr>
            </a:br>
            <a:r>
              <a:rPr lang="ar-SA" sz="3600" b="1" dirty="0" smtClean="0">
                <a:effectLst/>
                <a:latin typeface="Traditional Arabic" pitchFamily="18" charset="-78"/>
                <a:cs typeface="Traditional Arabic" pitchFamily="18" charset="-78"/>
              </a:rPr>
              <a:t>هدف المنظومة ( حاجة للإنسان ) . </a:t>
            </a:r>
            <a:r>
              <a:rPr lang="ar-SA" dirty="0" smtClean="0">
                <a:effectLst/>
              </a:rPr>
              <a:t/>
            </a:r>
            <a:br>
              <a:rPr lang="ar-SA" dirty="0" smtClean="0">
                <a:effectLst/>
              </a:rPr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3500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121</TotalTime>
  <Words>28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Aspect</vt:lpstr>
      <vt:lpstr>المنظومات التكنولوجية</vt:lpstr>
      <vt:lpstr>المنظومة - مكونة من عدد كبير من المركبات ( الاجزاء) التي تعمل معا  بترتيب معين لكي تحقق هدف مشترك ( مثال جهاز التنفس ).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المنظومات التكنولوجية</dc:title>
  <dc:creator>shaza</dc:creator>
  <cp:lastModifiedBy>shaza</cp:lastModifiedBy>
  <cp:revision>13</cp:revision>
  <dcterms:created xsi:type="dcterms:W3CDTF">2013-04-13T15:58:08Z</dcterms:created>
  <dcterms:modified xsi:type="dcterms:W3CDTF">2013-04-13T17:59:41Z</dcterms:modified>
</cp:coreProperties>
</file>