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828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المنظومات التكنولوجية</a:t>
            </a:r>
            <a:endParaRPr lang="he-I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0217">
            <a:off x="737073" y="3611759"/>
            <a:ext cx="2905234" cy="24867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3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365104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>
                <a:solidFill>
                  <a:srgbClr val="FF000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المنظومة</a:t>
            </a:r>
            <a:r>
              <a:rPr lang="ar-SA" dirty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 - مكونة من عدد كبير من المركبات ( الاجزاء) التي تعمل معا </a:t>
            </a:r>
            <a:br>
              <a:rPr lang="ar-SA" dirty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dirty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بترتيب معين لكي تحقق هدف مشترك ( مثال جهاز التنفس </a:t>
            </a:r>
            <a:r>
              <a:rPr lang="ar-SA" dirty="0" smtClean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).</a:t>
            </a:r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17510"/>
            <a:ext cx="4824536" cy="260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55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268760"/>
            <a:ext cx="6768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u="sng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المنظومة التكنولوجية</a:t>
            </a:r>
            <a:r>
              <a:rPr lang="ar-SA" sz="36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  <a:t>- منتوج من صنع الانسان مكون من عدد كبير من </a:t>
            </a:r>
            <a:b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  <a:t>المركبات ( الأجزاء) المرتبة بترتيب معين وتعمل سوية وبتنسيق لتحقيق </a:t>
            </a:r>
            <a:b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  <a:t>هدف المنظومة ( حاجة للإنسان ) . </a:t>
            </a:r>
            <a:r>
              <a:rPr lang="ar-SA" dirty="0" smtClean="0">
                <a:effectLst/>
              </a:rPr>
              <a:t/>
            </a:r>
            <a:br>
              <a:rPr lang="ar-SA" dirty="0" smtClean="0">
                <a:effectLst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500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</TotalTime>
  <Words>28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المنظومات التكنولوجية</vt:lpstr>
      <vt:lpstr>المنظومة - مكونة من عدد كبير من المركبات ( الاجزاء) التي تعمل معا  بترتيب معين لكي تحقق هدف مشترك ( مثال جهاز التنفس ).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المنظومات التكنولوجية</dc:title>
  <dc:creator>shaza</dc:creator>
  <cp:lastModifiedBy>shaza</cp:lastModifiedBy>
  <cp:revision>13</cp:revision>
  <dcterms:created xsi:type="dcterms:W3CDTF">2013-04-13T15:58:08Z</dcterms:created>
  <dcterms:modified xsi:type="dcterms:W3CDTF">2013-04-13T17:59:41Z</dcterms:modified>
</cp:coreProperties>
</file>