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99592" y="476672"/>
            <a:ext cx="7596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مثال </a:t>
            </a:r>
            <a:r>
              <a:rPr lang="ar-SA" sz="32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الفانوس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هو منظومة تكنولوجية  الهدف منها هو الاضاءة .</a:t>
            </a:r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581128"/>
            <a:ext cx="504056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254154" y="1700808"/>
            <a:ext cx="53421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مكونات/ مركبات الفانوس :  </a:t>
            </a:r>
          </a:p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  * مصدر كهرباء ( بطارية). </a:t>
            </a:r>
          </a:p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  *  اسلاك كهربائية .</a:t>
            </a:r>
          </a:p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  * مصباح.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1934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751344"/>
            <a:ext cx="756084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العمل المشترك لمكونات (أجزاء) الفانوس يؤدي الى الاضاءة، لكل مركب( جزء) في  المنظومة التكنولوجية  توجد وظيفة . </a:t>
            </a: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r>
              <a:rPr lang="ar-SA" sz="2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في الفانوس : 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البطارية وظيفتها تزويد الكهرباء، الاسلاك الكهربائية وظيفتها ان تصل بين المصباح والبطارية  والمصباح  يُضيء.</a:t>
            </a:r>
          </a:p>
          <a:p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   لتعمل المنظومة  توجد اهمية للترتيب الصحيح للمركبات(للأجزاء) في  المنظومة. إذا لم يكن ترتيب المركبات صحيح او اذا  أزلنا احد المركبات أو أذا كان التوصيل بين المركبات ( الاجزاء) بشكل غير صحيح فإن المنظومة لا تعمل .</a:t>
            </a: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</a:p>
          <a:p>
            <a:endParaRPr lang="ar-S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447800"/>
            <a:ext cx="42291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25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123</TotalTime>
  <Words>114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المنظومات التكنولوجية</dc:title>
  <dc:creator>shaza</dc:creator>
  <cp:lastModifiedBy>shaza</cp:lastModifiedBy>
  <cp:revision>13</cp:revision>
  <dcterms:created xsi:type="dcterms:W3CDTF">2013-04-13T15:58:08Z</dcterms:created>
  <dcterms:modified xsi:type="dcterms:W3CDTF">2013-04-13T18:03:50Z</dcterms:modified>
</cp:coreProperties>
</file>