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5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6B38-472F-4F0E-88BC-51D822B18C8E}" type="datetimeFigureOut">
              <a:rPr lang="he-IL" smtClean="0"/>
              <a:t>י"ז/טבת/תשע"ג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4ACD4-4B62-4D20-8FD2-2C30958248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23442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6B38-472F-4F0E-88BC-51D822B18C8E}" type="datetimeFigureOut">
              <a:rPr lang="he-IL" smtClean="0"/>
              <a:t>י"ז/טבת/תשע"ג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4ACD4-4B62-4D20-8FD2-2C30958248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86926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6B38-472F-4F0E-88BC-51D822B18C8E}" type="datetimeFigureOut">
              <a:rPr lang="he-IL" smtClean="0"/>
              <a:t>י"ז/טבת/תשע"ג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4ACD4-4B62-4D20-8FD2-2C30958248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20452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6B38-472F-4F0E-88BC-51D822B18C8E}" type="datetimeFigureOut">
              <a:rPr lang="he-IL" smtClean="0"/>
              <a:t>י"ז/טבת/תשע"ג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4ACD4-4B62-4D20-8FD2-2C30958248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72528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6B38-472F-4F0E-88BC-51D822B18C8E}" type="datetimeFigureOut">
              <a:rPr lang="he-IL" smtClean="0"/>
              <a:t>י"ז/טבת/תשע"ג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4ACD4-4B62-4D20-8FD2-2C30958248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717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6B38-472F-4F0E-88BC-51D822B18C8E}" type="datetimeFigureOut">
              <a:rPr lang="he-IL" smtClean="0"/>
              <a:t>י"ז/טבת/תשע"ג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4ACD4-4B62-4D20-8FD2-2C30958248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9031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6B38-472F-4F0E-88BC-51D822B18C8E}" type="datetimeFigureOut">
              <a:rPr lang="he-IL" smtClean="0"/>
              <a:t>י"ז/טבת/תשע"ג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4ACD4-4B62-4D20-8FD2-2C30958248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3192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6B38-472F-4F0E-88BC-51D822B18C8E}" type="datetimeFigureOut">
              <a:rPr lang="he-IL" smtClean="0"/>
              <a:t>י"ז/טבת/תשע"ג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4ACD4-4B62-4D20-8FD2-2C30958248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7559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6B38-472F-4F0E-88BC-51D822B18C8E}" type="datetimeFigureOut">
              <a:rPr lang="he-IL" smtClean="0"/>
              <a:t>י"ז/טבת/תשע"ג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4ACD4-4B62-4D20-8FD2-2C30958248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0900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6B38-472F-4F0E-88BC-51D822B18C8E}" type="datetimeFigureOut">
              <a:rPr lang="he-IL" smtClean="0"/>
              <a:t>י"ז/טבת/תשע"ג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4ACD4-4B62-4D20-8FD2-2C30958248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3384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6B38-472F-4F0E-88BC-51D822B18C8E}" type="datetimeFigureOut">
              <a:rPr lang="he-IL" smtClean="0"/>
              <a:t>י"ז/טבת/תשע"ג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4ACD4-4B62-4D20-8FD2-2C30958248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07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5000"/>
            <a:lum/>
          </a:blip>
          <a:srcRect/>
          <a:stretch>
            <a:fillRect l="-40000" r="-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66B38-472F-4F0E-88BC-51D822B18C8E}" type="datetimeFigureOut">
              <a:rPr lang="he-IL" smtClean="0"/>
              <a:t>י"ז/טבת/תשע"ג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4ACD4-4B62-4D20-8FD2-2C30958248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1724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473"/>
            <a:ext cx="2027408" cy="25363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Rectangle 12"/>
          <p:cNvSpPr/>
          <p:nvPr/>
        </p:nvSpPr>
        <p:spPr>
          <a:xfrm>
            <a:off x="574627" y="1661587"/>
            <a:ext cx="124425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0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جسم الإنسان</a:t>
            </a:r>
            <a:endParaRPr lang="en-US" sz="2000" b="1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81761"/>
            <a:ext cx="2761986" cy="15467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Rectangle 14"/>
          <p:cNvSpPr/>
          <p:nvPr/>
        </p:nvSpPr>
        <p:spPr>
          <a:xfrm>
            <a:off x="2240564" y="81761"/>
            <a:ext cx="222849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b="1" spc="50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الأرض تدور حول الشمس</a:t>
            </a:r>
            <a:endParaRPr lang="en-US" b="1" cap="none" spc="50" dirty="0">
              <a:ln w="11430"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532" y="1628472"/>
            <a:ext cx="2875703" cy="1600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" name="Rectangle 16"/>
          <p:cNvSpPr/>
          <p:nvPr/>
        </p:nvSpPr>
        <p:spPr>
          <a:xfrm>
            <a:off x="2521919" y="2428759"/>
            <a:ext cx="1604927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000" b="1" spc="300" dirty="0" smtClean="0">
                <a:ln w="11430" cmpd="sng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نظام التنفس</a:t>
            </a:r>
            <a:endParaRPr lang="en-US" sz="2000" b="1" cap="none" spc="300" dirty="0">
              <a:ln w="11430" cmpd="sng">
                <a:solidFill>
                  <a:srgbClr val="0070C0"/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8" name="Oval 17"/>
          <p:cNvSpPr/>
          <p:nvPr/>
        </p:nvSpPr>
        <p:spPr>
          <a:xfrm>
            <a:off x="2240564" y="3486942"/>
            <a:ext cx="2840259" cy="2088232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chemeClr val="tx1"/>
                </a:solidFill>
              </a:rPr>
              <a:t>ما هي المنظومة؟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 rot="18839122">
            <a:off x="2867774" y="5091037"/>
            <a:ext cx="378892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منظومات اجتماعية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668" y="7740352"/>
            <a:ext cx="1864332" cy="14036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668" y="6372200"/>
            <a:ext cx="1864332" cy="14007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9555" y="7568674"/>
            <a:ext cx="1621268" cy="15753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8" name="Rectangle 27"/>
          <p:cNvSpPr/>
          <p:nvPr/>
        </p:nvSpPr>
        <p:spPr>
          <a:xfrm rot="1982887">
            <a:off x="-314264" y="1951707"/>
            <a:ext cx="378892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منظومات</a:t>
            </a:r>
            <a:r>
              <a:rPr lang="ar-S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ar-S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طبيعية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17605"/>
            <a:ext cx="1711270" cy="12818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94" y="5575174"/>
            <a:ext cx="1711270" cy="21977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0196" y="7410322"/>
            <a:ext cx="1427381" cy="16963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2" name="Rectangle 31"/>
          <p:cNvSpPr/>
          <p:nvPr/>
        </p:nvSpPr>
        <p:spPr>
          <a:xfrm rot="2987203">
            <a:off x="-314265" y="5734410"/>
            <a:ext cx="378892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منظومات</a:t>
            </a:r>
            <a:r>
              <a:rPr lang="ar-S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ar-SA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تكنولوجي</a:t>
            </a:r>
            <a:r>
              <a:rPr lang="ar-S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ة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247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18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shaza</dc:creator>
  <cp:lastModifiedBy>shaza</cp:lastModifiedBy>
  <cp:revision>7</cp:revision>
  <dcterms:created xsi:type="dcterms:W3CDTF">2012-12-29T10:23:45Z</dcterms:created>
  <dcterms:modified xsi:type="dcterms:W3CDTF">2012-12-30T19:00:36Z</dcterms:modified>
</cp:coreProperties>
</file>