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041B8C-0AA8-4775-8AD4-B57EFC7685FB}" type="datetimeFigureOut">
              <a:rPr lang="he-IL" smtClean="0"/>
              <a:t>י"ד/ניסן/תשע"ג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BD62FB-CB1E-447B-A4C6-1871516CF4B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فكروا قليلاً!</a:t>
            </a:r>
            <a:endParaRPr lang="he-IL" sz="4800" dirty="0">
              <a:solidFill>
                <a:srgbClr val="FF0000"/>
              </a:solidFill>
              <a:latin typeface="Andalus" pitchFamily="18" charset="-78"/>
            </a:endParaRPr>
          </a:p>
        </p:txBody>
      </p:sp>
      <p:sp>
        <p:nvSpPr>
          <p:cNvPr id="8" name="AutoShape 2" descr="data:image/jpeg;base64,/9j/4AAQSkZJRgABAQAAAQABAAD/2wCEAAkGBhIQEBUUExIQEBUSFxgQFxcVFBQREBQSFRAVFBQVGBQXGyYfGBkjGhgXIC8gIycpLSwsFh8xNTAqNSYrLCkBCQoKDgwOGg8PGjQlHiQ1MzA0LDUsLCkwMio1LykqKiwsKSwsLC0pLCk0NCwsLDQsKSwsLCwtLCwpLCwpLCwsLP/AABEIAOEA4QMBIgACEQEDEQH/xAAbAAEAAgMBAQAAAAAAAAAAAAAABQYDBAcCAf/EAD0QAAIBAwIDBQYEBAUEAwAAAAECAAMEERIhBQYxE0FRYXEHIjKBkaEUQrHBI1Jy0TNikuHwFrKzwiVDgv/EABoBAQACAwEAAAAAAAAAAAAAAAAEBQEDBgL/xAAxEQACAQMDAgMGBwADAAAAAAAAAQIDBBESITETQQVRYSIycYGx0RQjkaHB8PEVM+H/2gAMAwEAAhEDEQA/AO4xEQBERAEREAREQBERAETyzYmpWvsdJEubylbLM38u56jFy4NwsBMTXSjvkXUuiZgavKCr47Nv8uP6kmNu3yTH45PGe0ulPQiQBqTxrmuHjddPdJmz8KvMs4M+yt0r5k6GSNtxkHZtvPultb+L0qu0/Zf7GmdtOPG5JxPKuD03nqW6ae6IwiImQIiIAiIgCIiAIiIAiIgCIiAIiIAiIgCeXfAnqRnErnG0hX10rak59+3xPdODm8GO6vMzRqV5r1riadW7nETc6snKTy2WsKSijdavPBryMa8nkXcKmbdiU7WO0kelzMq140mdjb1zyWmEVJ9LzGDJvWfE2pnrkeEsVpdrUXIPy7xKWzTLY8Rak2R8x4iWtjfToPS94/3gi16Cmsrku0TFbXIqKGHQzLOujJSSa4KtrGwiInowIiIAiIgCIiAIiIAiIgCIiAIiIB5dsCVm/udzLFdnCN6SmcQqzmfGpN1Iw9Mk+0jyzVubuRtW7nm6qyOqVZX06SJMpG211PguTN3gHLr3THfQq4yxGevcB3mXax5QtqY+A1D4uSfsMAfSWVGxlUWVwR51lHkodO5m1SuZeLnlm3cf4YXzUlT/AGld4nyg9P3qR7RRvjo4/vPFfw6pBZW5mFxF7GmlaZQ8jUcg4O02UeVEoYJakZ2aYXafS0wu0RRlli5W4hhjTJ2bceolpnN7C50VFbwIP3nRlbI9d50/hdXMHB9isuY4lk9RES3IoiIgCIiAIiIAiIgCIiAIiIAiIgGG7XKN6SicRbczoBEqPMnAqgJekpdTuQN2U+nUj0lH4payqNVY9tmTLaoo5iyo3IkdUG8kKyvnGlgfDBz9JIcI5Pr12BZTSTqSwwSPId8r6VKctkiRKSW7LPyAhFsSe9jjzwAJZ5gs7NaNNUQYVRgf88ZkasAQCQC3QEgEkDJwO/adNRh04KLK2T1SbPcT5mfZuPJA8w8BWopqKMONzj8w/vKoExOjuMjHjtKJeUsOfU/rmc34tSUJqS7ljayck0+xpsZgdpmeazmVESUwjbzpXDX1UUPio/ScxU7zpXBv8Cn/AEiXfhX/AGP4EK54RuxEToCCIiIAiIgCIiAIiIAiIgCIiAIgyscW50WjVNNU1HdQxPu61zqBHy+eJorV4UVmbNtKjOq8QWSzxiUCl7Q3p1B2qqyZ30jDAeI8ZfKNYOoZTkMAwPcQRkGebe5p3CzA917adB4metM+4iJJI5iurhaaM7HCqCxPkBmcpueOvc12rvqVU2ojcAA6gzr49658mlt51v0Z6Vq1RaSVD2lZiwQCiu5GT3tjHqRI7mJLbiFMCzqKalHCYCstIUycYLFcADqMZ6EAHup7/wDNjJKWFH933/T7lpZtUWpSjnP7Lt+pB8H5pqUblMMSrMFZc5BBOOnjv1nWpzPhfKdKg6u7NWqIQw/LSDA5Hu9Tg+J+UsVXiNRurN+gkC38ShbQcd2e7ql156o7FmqXCjqR+8pt9ux9TM9OqQczBXEhXl87rGVhIUaHSzuRtaadQzbuDNGo01QPbFLcidQsaemmg8FA+wnNuGBe0Bc6UU6mPcFB3nTqThgCCCCMgjcEHpL7wuO8mQbl8HuIiXZDEREAREQBERAEREAREQBERABnH+abSv27KlN3akTWbSMkJqxq2/q+86+ZQOYuP/gb+rU062egFUdBrypBPkMGVt/ThLQ58J/VP7E+yqSi5KHOP5Rz+j2lzUVKamo7bADc/wCw8+6d04RZmjQpUycmmioT4lVAJlB9mXGy9xXSoV1Vya+cAEuD7wz4Y7vIzpUzY0oxjqiL2rKUtMhERLEgENxPlm1rVO2rUhUZRj3ixXA6e5nSfpI0UKdMFaSLSXJbSo0jJOSZNcWq4UDx3+kgatcTkvF6+qr0o8Ln1ZZWsW1ln3QIxNV73E134hKdQZMJEkTUuqomk/EZqVrybYUmzDkkfbmrNNmnx2LHvmK/rdgDn/E7lI2XbYtnr46fr4GbGGEa0nN4Rj4txAU1FMfE2HbyXqi/P4v9M6VyUrixpa85IJGeuksSv2lG5CtLO6rEVqTPXANTLOXpVMNuSvc242OQftOqhcdNpfWFDT+Zn0It1UxFUscbn2IiWpAEREAREQBERAEREAREQBEheL8z06B04LsOoBwB6nxmjYc/UXcI6mkWOASQUz3ZPdIn4yhr6erf+9ySrWs4a9OxaJXuYOT6V2xqNq19m1NRkaNRB0sRjORnxlgzBkicIzWJI0wnKDzFnEOWOC9vdmiaj0HCsyOvxLVQgj9D3j1l3qc5XNiDSvKPaVAP4dVCBSrAHGScbHxwPkOsgeJVks+NhywVNepj4CpTOrYeBYzo/FOEUbyloqqHU4YEHBBxsysPI/eV1vCWiSg8STJ9xNa4uazFkTyjzKboM1Srb6m+GimVqIBnOrUctnboMDHWWaVjg/s/t7WsKqtWdkyVDlSoJBGdlBOxMs8nUVNRxPkhVnByzDgg+OVMH0H+8q15cYli5jbDf88JU7xsmcfcrNzPPmyyo7U0az3Jm7w7gta4PuafE5YZA9BmRb9ZduRF9xz/AEj/ALjJlrRjUqKLNdSbjHJqU+Rah+Kqg9AW/tN2hyJSHxu7emFH7yzxL6NjRj2ILrTfcj7LgVGj8CDPifeP36TmC2Iv+KshJ0M7u2Dg9mpON+7OAPnOtXVYIjMdgqlj6AZM5v7OlCVbq5qEBUVUyeuHOvb10j6iarinDXCGMLdkm3lJQnJc7ImeF2VNeMMtFAiW9sKWFGwYuG+Z97qd9jLpKvyQocVqxKmpWqFmAILKoJ0KR3dWPoRLRJNtvDV57/Y0XG09Plt9xE8tUAGSQAPHYSD/AOuLLVpNbHdkqwU+hI3mydWEPeeDXGnKfurJPRMNtdJUUMjK6nvByJmntNNZR5axsxERMmBERAEREATxVbCk9cDM9xMMHIL65dyzZwckkHfJMr11dZODsfCXrmrluutRqiIaiMWclcZXJycjb6+UiOWOBUq96FuNtILKmca3Uj3DtvtkkeXrOTp20o1enNYbOpncRlS1w4XY6by+zG1ol/iNNCc9c6B95vsZgrX1OmyIzBWqHSg72IBJAx5CYeNXy0aDuxwAp+ZIwBOp1KEHvwczpcpcclU5Z4RTvad3VqqG/EVWpg96ogBUqe4hif8ASJuch3rqKtnVOalo2kH+akfh+Q/QrNzkGkF4fRI/MGc/1NUbP9vlI/hF0g4zdAsAWSmFGfiKqNQHiR/fwkSmtCpvz+2STN63UXl/GxcYiJPIZX+Z6J0hu7ofKUy5O86JxW5wunAOrrncYlF4rZAHKg+mdpyV9043LUX8fiWdu5OmRDGdD5QsGpUMsMFzqx3gY2/vOfUajKwOACDkZ3nSuX+LfiKWo7MvusPPHX5yb4do6m/PY1XGdJKREToCCaPHLRqttWpocM9N0X1KkCc54NZMeG3JXqtZMjv000QH9SflLlzLQviwNsQVxgqGVHznc5bYj5iVj2bW1cV6h0nsCGp1CSNPaq+wxnOcE/Iyrr/mVdDi+Gs/Hv8AIsaD6dLWpLlPHw8/ievZ1Z1GrVKnaFRTwCuMhwwcFc7YwVB7/vOjGYbWyp0gRTRKYO5CqFBOMdAPCZ5MtqPRpqBFuK3Wm5nLeO3VwLioK76mDHSoOKa0/wApA8SN89fvI6tVyNzkHqDuD6g9ZOe0Oiq3AcMNTKNS94xsD8x+kqn4gsQqgsTsAAST8hOYuqUuvJc7nS2tSHQi+NjoHs1pqtKrpZvjB0k5Vfc20+v7CXKVvkfgj21AmoMPVOojvUAYUHz6n5yyTprSMo0YqXJzd1JSqyceBERJJHEREAREQBERAMdekGUqe8EfUTkXE7fs6xAbRUDZxnDCop6qfE7H6TsMpPtI5eFWj26L79P4sfmp9Mn02+WZW39v1Iqa5RYWNfpycXwyq3nO9Zq1OsVCvSXsy2kMmoggnH5Sck49ZJ3Ne9ubINVV6iliFxTIqNkDBKKOm5AOJI+yu+VqVWkQNSMHz+ZlYY3Pfgj7y94mqnadanlze/1NlS56VTCgtvoRXK3DTb2dKm2zKuWHgzMXYfInHyld5k5Id6rVqJ1FjrK50uG6kq3Q+hxiXiMSfVtoVYKEuxCp3E6c3OPci+WVri2QXAIqDIOSC2nUdOSCd9OJKRE3RjpSRqk9TbIHjb4f1Egbp5aeN8ONVMr8S9PPylFvarISGBUjuIwZyN9aThXlLs9yzt6kXDBr3GMyzchZ/ieHu/XJlZtbOpXfSilifoPMnunROB8JFtSCdWPvMfFv7Sb4dQk6in2RpuJrTgkYiJ0ZAIrj3HktUyd2b4V/c+Alf9m9Rm/EnfSagceGtgS//r9pZOKcv0Lkg1U1FdgQzocdce6RmbNjYU6CBKahFHcPE9ST1J8zInSqOvrk/ZXC+5K6tNUdCXtPl/Y2J8Jn2Q/Nl6aNnVYbHTpHq7Bf3kictEXJ9iPCOqSj5nNOM3Rurt9AaoXYhQAWJA2AAHkBLT7NCV7emVwVZW8wTqRlz/8AkfeV3lK9pW+u5ca6g/h0U7hke85PcN9I7/il35H4U9Ki71AVeu5qEEYYL+XI7icscf5pS2cM1VNPfdv++ZcXc8UnBrbZL++RZYiJelKIiIAiIgCIiAIiIAmG6oB0ZT0ZSp79iCJmmK4bCsfAE/aeZcPJlcnIeB169m1S5pLrp06i0qo8UOT8h037jida4ffpXpLUQ6lcagf2PmOnylD5ecLwm9Y76nqD60qaj7mWHlT+Dwyl0z2ZqAd51Fn/AHldaS6cUnxjJPu1rk2uc4Nni/MyUCVA1sOu+FB8CfGQ1H2hgNirTwPFDkjz0nrK/d3HUn1kPeKT3gZ38TKb/kq855TwvLBbR8Ooxp4ksvzydntrhaih0IZWAYEdCDMs51yXzbTtk7CsWwXJV/yqGxsR1Azk5850QGdJb141oakUFejKjLSz7MdW3VviVW9QD+syRN7SfJoPFOkFGAAo8gAPtPcRCWAIzE1uI1+zpO4/KpI9cbTEpKKcn2MpZeEavEeYKNA4Zst/KoyR6+Ew2HNVvVbTqKMdgHwMnyOcSjVHySTuTuT3kyNvehnMrxiq6nCx5f8Ap0S8Kp6N28+Z1ilxeixcCop7PJbyA6n085QeYeYWuyEwFp6wFBBJJJ0gt49ScSD4ZcO+hF1A1FFPJxljgqR13BPjLDynb0RSe7q6j2D6VUb4bC+9jvOWAGdhjPpvlcVbrEPdW+fgjXG3pW2Z8vbHxZveziypVaPbsgaoHKAnfQAFI0joDv16y7yg8g36LdXFFchKhNamDsQM7jHow/0S/S2s9PSWkqrvV1XqERElkUREQBERAEREAREQBILm7jH4egwG71P4aAdSW22Hzx6mTs51z72v4pWQlTS0Onhkb5weu+ZCvq3SpZ89iXZ0urVx5bm/xDlqtS4WKFFddRmD1ACNyd2xk7gHSPRZXOG8k35I90UsdDUqDbH+VdRl+5W5iF5S3ASqmA692T0Yf5Tg+mCPMzRnj8JRrJTT2we/xNWi3Frc5JxmgUdlBD6TpOAcZ79jvjIP0kNcOScmkVz3jYfTOZfuduEJTzcbEE4KkZ98jqPLbcSncQpPoUuGAYZUnOCo22Ph6Sgq0XRm4uP+F7RrKrBSz/pj4XwSrdsdAVVXJao/u0l8i2OvlJu25xurJxTepRu0H8tRahwPCou4P9QMhOAcGW6rrR1sitknqw2Un4ScZ2nRrH2e2dPqjVSP52OP9K4EsLWlOUc0tvXP8EC5qwjLFTf0x/JMcG4sl1RWqmdLZ2OxBBwQfQib0x29utNQqKqKNgFAAHyEyS9jnG/JSPGdhERPRgTDdUBURlPRgV+oxMuZ9zMNJrDMp43RyfilJ7dyjjBHTwI7iPESHrVi5wNyZ0nn1lFsAQMlttumFJP7Smcq8vVbmuuoEUlxUY9ARnIXbqTOWnZqFd04bnTU7xzodSexucs8EtaVdK9a4QsgBWmA2Fffq3Q48v23l+QqaVKNzRYZUvkj/K6Y/wDWfeIchVCx7Gomk9A+oMPLKg5+0l+VOWDZhyzh3qYzgYUAZwBnc9essbalWVRKcEks/P8AcrripRdNuE228fIqKcs3NtxClpR3QOuKigldGr3tZHwnSSDnr3Tpgn2JY0aEaOVHhkCtXlWw5coRESQaBERAEREAREQBERAEj+K8Dp3IGvII6Mpww8u8Y9RJCJ5nCM1pkso9RnKD1ReGRHBOWaVozshdmfAJcgnAyQBgADrJeIiEIwWmKwhKcpvVJ5Zoca4Ml3SNOoWCkg5UgNkeoMXfBaVSkKTIpVRpXIzpwMAg9czfnwzDpxecrkKcljD4OUcFHY8RpjYfxAu3Tc6f3nVxOQ8SuAl21ZP/AKa49Nn1foDOvKdpX+HS9mUfIn369qMvM+xESzK4SL47x5bVVJBYsTgA42AyTnw6fWSkwXdjTrLpqIrjzGcHxHhNdVTcWoPDPdNxUk5rKKNxHn6o21JdJ6AD33YnoPM+QkpT49e00HaWzNtnOk5+ejIBk/acFoUjmnSpofEKNW/XfrITnTijqEt6Xx1/dz02J06Qe7JlZOjVpRdSdR59PsWMKtKpJU4U1j1+5VeauYjchAVChc7A6s5I78eQlv5DooLNSvViS/iGBxj5DH1mxwPlelbUSpCu7jDvjds9QPBfASF9njmm1xQJ/wANwR9WRv8AtEzQpTpVYyqPLl9TFepCrScaawo/QusREtisEREAREQBERAEREAREQBERAEREAREQBMN5cCnTZz0UEzNNPjFoatCoi7FlIGemeomupq0PTzg9wSclq4OOGsWWqN/eJqeWQQv7/edj4PW129Jv5qaN9UBnLhy3VpMtFyO1uGC6QdWhC3UkbZwM7dwE6zb0QiKqjCqAoHgAMCVfhsJRlPPovmWXiE4yUcerMkREuCqEREAi+P8a/CoG062Y4AzgdMk5/51lSuuLLd31m6grhgGU/lYMzEZ7x0OZaeZuEG4pDT8aHUB47br/wA8JQbN2S+txpYMtVQVIIbc4bb0JlJd1KyuFB+48Fxa06ToOS99ZOqyl8pr/wDI3fq3/naXScmv+I1aF1Vak7ITUbJHQgVWO47xJV7VVKVOT839CPZ03UjOK8l9TrQianCb3t6FOpjGtQ2PAkbj6zblgnlZRAaw8MRETJgREQBERAEREAREQBERAEREAREQBPFVwoJOwAyfQdZ7nitSDqVPRgVPoRgzDzjYyvU5n/1OtK/avURqnukIARkFiADv4LkfOWTg/P8ATuKq0zSemXOlSSGGruBx0kVfez2trJpvScd2osrD1ABEl+WuShbP2tUrUqDOkDOhMjBIzuWxtnulLaxu4SUWsLOXx8y3uZWso6k8vGFz8i0xES7KcREQBPmgT7EA+Gc1bk66rXBDJ2a5OpyQRgnJKgHJ8v2nS4kavbQrtOXYkUbidFNR7mG0tlpU1RRhUAQegGBM0RJCWNiPyIiJkCIiAIiIAiIgC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0366">
            <a:off x="692823" y="372917"/>
            <a:ext cx="1826566" cy="182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Horizontal Scroll 8"/>
          <p:cNvSpPr/>
          <p:nvPr/>
        </p:nvSpPr>
        <p:spPr>
          <a:xfrm>
            <a:off x="971600" y="2636912"/>
            <a:ext cx="8043813" cy="309634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Microsoft Uighur" pitchFamily="2" charset="-78"/>
                <a:cs typeface="Microsoft Uighur" pitchFamily="2" charset="-78"/>
              </a:rPr>
              <a:t>في سنة 2007 استوردت إسرائيل من دول الشرق الأقصى 40 مليون زوج أحذية تقريباً وذلك بالإضافة لإنتاج الأحذية في البلاد.</a:t>
            </a:r>
            <a:endParaRPr lang="he-IL" sz="3200" b="1" dirty="0">
              <a:latin typeface="Microsoft Uighu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634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115616" y="260648"/>
            <a:ext cx="7416824" cy="612068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أ.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احسبوا: </a:t>
            </a:r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كم يوما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يحتاج الاسكافيون الذين صنعوا الأحذية </a:t>
            </a:r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يدويا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 لكي ينتجوا كمية الأحذية المستوردة من الشرق الأقصى؟</a:t>
            </a:r>
            <a:endParaRPr lang="ar-SA" sz="2000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رمز: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استطاع الاسكافيون في الماضي إنتاج زوجين في اليوم.</a:t>
            </a:r>
          </a:p>
          <a:p>
            <a:endParaRPr lang="ar-SA" sz="20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sz="2000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ب.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ماذا يمكن أن نتعلم من الحساب الذي أجريتموه حول </a:t>
            </a:r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سيئات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عملية الانتاج اليدوي؟</a:t>
            </a:r>
          </a:p>
          <a:p>
            <a:endParaRPr lang="ar-SA" sz="20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sz="2000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ج.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لماذا، انتقلوا حسب رأيكم من طريقة </a:t>
            </a:r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الإنتاج اليدوي 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إلى طريقة </a:t>
            </a:r>
            <a:r>
              <a:rPr lang="ar-SA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الإنتاج الصناعي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؟ وضّحوا.</a:t>
            </a:r>
          </a:p>
          <a:p>
            <a:pPr algn="ctr"/>
            <a:endParaRPr lang="ar-SA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0587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90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فكروا قليلاً!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فكروا قليلاً!</dc:title>
  <dc:creator>shaza</dc:creator>
  <cp:lastModifiedBy>shaza</cp:lastModifiedBy>
  <cp:revision>2</cp:revision>
  <dcterms:created xsi:type="dcterms:W3CDTF">2013-03-25T21:54:09Z</dcterms:created>
  <dcterms:modified xsi:type="dcterms:W3CDTF">2013-03-25T22:08:33Z</dcterms:modified>
</cp:coreProperties>
</file>