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32" r:id="rId1"/>
  </p:sldMasterIdLst>
  <p:notesMasterIdLst>
    <p:notesMasterId r:id="rId18"/>
  </p:notesMasterIdLst>
  <p:sldIdLst>
    <p:sldId id="268" r:id="rId2"/>
    <p:sldId id="285" r:id="rId3"/>
    <p:sldId id="300" r:id="rId4"/>
    <p:sldId id="287" r:id="rId5"/>
    <p:sldId id="289" r:id="rId6"/>
    <p:sldId id="290" r:id="rId7"/>
    <p:sldId id="291" r:id="rId8"/>
    <p:sldId id="293" r:id="rId9"/>
    <p:sldId id="296" r:id="rId10"/>
    <p:sldId id="298" r:id="rId11"/>
    <p:sldId id="299" r:id="rId12"/>
    <p:sldId id="273" r:id="rId13"/>
    <p:sldId id="256" r:id="rId14"/>
    <p:sldId id="283" r:id="rId15"/>
    <p:sldId id="277" r:id="rId16"/>
    <p:sldId id="267" r:id="rId1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FF00"/>
    <a:srgbClr val="008000"/>
    <a:srgbClr val="FF6600"/>
    <a:srgbClr val="CC3300"/>
    <a:srgbClr val="000099"/>
    <a:srgbClr val="FF99FF"/>
    <a:srgbClr val="FFCCFF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900" autoAdjust="0"/>
    <p:restoredTop sz="94660"/>
  </p:normalViewPr>
  <p:slideViewPr>
    <p:cSldViewPr>
      <p:cViewPr varScale="1">
        <p:scale>
          <a:sx n="66" d="100"/>
          <a:sy n="66" d="100"/>
        </p:scale>
        <p:origin x="-147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92BDC6F-F568-4D27-95A4-3E2A2704263A}" type="datetimeFigureOut">
              <a:rPr lang="ar-SA" smtClean="0"/>
              <a:pPr/>
              <a:t>13/06/1434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2FA6F58-5E4B-4296-9EF9-D069CFC24D1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A6F58-5E4B-4296-9EF9-D069CFC24D1B}" type="slidenum">
              <a:rPr lang="ar-SA" smtClean="0"/>
              <a:pPr/>
              <a:t>10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مرحلة </a:t>
            </a:r>
            <a:r>
              <a:rPr lang="ar-SA" dirty="0" err="1" smtClean="0"/>
              <a:t>الافتتاحيه</a:t>
            </a:r>
            <a:r>
              <a:rPr lang="ar-SA" baseline="0" dirty="0" smtClean="0"/>
              <a:t>  ، </a:t>
            </a:r>
            <a:r>
              <a:rPr lang="ar-SA" baseline="0" dirty="0" err="1" smtClean="0"/>
              <a:t>والافصاح</a:t>
            </a:r>
            <a:r>
              <a:rPr lang="ar-SA" baseline="0" dirty="0" smtClean="0"/>
              <a:t> للطلاب ماذا سوف </a:t>
            </a:r>
            <a:r>
              <a:rPr lang="ar-SA" baseline="0" dirty="0" err="1" smtClean="0"/>
              <a:t>نتعلم  ؟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A6F58-5E4B-4296-9EF9-D069CFC24D1B}" type="slidenum">
              <a:rPr lang="ar-SA" smtClean="0"/>
              <a:pPr/>
              <a:t>13</a:t>
            </a:fld>
            <a:endParaRPr 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مرحلة </a:t>
            </a:r>
            <a:r>
              <a:rPr lang="ar-SA" dirty="0" err="1" smtClean="0"/>
              <a:t>الافتتاحيه</a:t>
            </a:r>
            <a:r>
              <a:rPr lang="ar-SA" baseline="0" dirty="0" smtClean="0"/>
              <a:t>  ، </a:t>
            </a:r>
            <a:r>
              <a:rPr lang="ar-SA" baseline="0" dirty="0" err="1" smtClean="0"/>
              <a:t>والافصاح</a:t>
            </a:r>
            <a:r>
              <a:rPr lang="ar-SA" baseline="0" dirty="0" smtClean="0"/>
              <a:t> للطلاب ماذا سوف </a:t>
            </a:r>
            <a:r>
              <a:rPr lang="ar-SA" baseline="0" dirty="0" err="1" smtClean="0"/>
              <a:t>نتعلم  ؟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A6F58-5E4B-4296-9EF9-D069CFC24D1B}" type="slidenum">
              <a:rPr lang="ar-SA" smtClean="0"/>
              <a:pPr/>
              <a:t>15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319730-34F4-4BB7-82B7-40779122904D}" type="datetimeFigureOut">
              <a:rPr lang="ar-SA" smtClean="0"/>
              <a:pPr/>
              <a:t>13/06/1434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BF1243-E32E-4282-83F5-93333FBDBAEA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32" name="مستطيل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مستطيل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مستطيل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مستطيل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مستطيل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56" name="مستطيل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مستطيل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مستطيل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مستطيل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319730-34F4-4BB7-82B7-40779122904D}" type="datetimeFigureOut">
              <a:rPr lang="ar-SA" smtClean="0"/>
              <a:pPr/>
              <a:t>13/06/1434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BF1243-E32E-4282-83F5-93333FBDBAE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319730-34F4-4BB7-82B7-40779122904D}" type="datetimeFigureOut">
              <a:rPr lang="ar-SA" smtClean="0"/>
              <a:pPr/>
              <a:t>13/06/1434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BF1243-E32E-4282-83F5-93333FBDBAE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319730-34F4-4BB7-82B7-40779122904D}" type="datetimeFigureOut">
              <a:rPr lang="ar-SA" smtClean="0"/>
              <a:pPr/>
              <a:t>13/06/1434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BF1243-E32E-4282-83F5-93333FBDBAE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شكل حر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شكل حر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شكل حر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شكل حر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شكل حر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شكل حر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شكل حر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شكل حر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شكل حر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شكل حر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شكل حر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شكل حر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شكل حر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شكل حر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شكل حر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319730-34F4-4BB7-82B7-40779122904D}" type="datetimeFigureOut">
              <a:rPr lang="ar-SA" smtClean="0"/>
              <a:pPr/>
              <a:t>13/06/1434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BF1243-E32E-4282-83F5-93333FBDBAEA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مستطيل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مستطيل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مستطيل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319730-34F4-4BB7-82B7-40779122904D}" type="datetimeFigureOut">
              <a:rPr lang="ar-SA" smtClean="0"/>
              <a:pPr/>
              <a:t>13/06/1434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BF1243-E32E-4282-83F5-93333FBDBAE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مستطيل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319730-34F4-4BB7-82B7-40779122904D}" type="datetimeFigureOut">
              <a:rPr lang="ar-SA" smtClean="0"/>
              <a:pPr/>
              <a:t>13/06/1434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BF1243-E32E-4282-83F5-93333FBDBAEA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6" name="مستطيل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مستطيل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مستطيل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مستطيل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مستطيل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مستطيل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مستطيل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مستطيل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مستطيل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319730-34F4-4BB7-82B7-40779122904D}" type="datetimeFigureOut">
              <a:rPr lang="ar-SA" smtClean="0"/>
              <a:pPr/>
              <a:t>13/06/1434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BF1243-E32E-4282-83F5-93333FBDBAE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319730-34F4-4BB7-82B7-40779122904D}" type="datetimeFigureOut">
              <a:rPr lang="ar-SA" smtClean="0"/>
              <a:pPr/>
              <a:t>13/06/1434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BF1243-E32E-4282-83F5-93333FBDBAE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319730-34F4-4BB7-82B7-40779122904D}" type="datetimeFigureOut">
              <a:rPr lang="ar-SA" smtClean="0"/>
              <a:pPr/>
              <a:t>13/06/1434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BF1243-E32E-4282-83F5-93333FBDBAE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رابط مستقيم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مجموعة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رابط مستقيم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رابط مستقيم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رابط مستقيم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عنوان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ar-SA" smtClean="0"/>
              <a:t>انقر فوق الرمز لإضافة صورة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grpSp>
        <p:nvGrpSpPr>
          <p:cNvPr id="14" name="مجموعة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رابط مستقيم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رابط مستقيم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رابط مستقيم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مجموعة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رابط مستقيم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رابط مستقيم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رابط مستقيم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3319730-34F4-4BB7-82B7-40779122904D}" type="datetimeFigureOut">
              <a:rPr lang="ar-SA" smtClean="0"/>
              <a:pPr/>
              <a:t>13/06/1434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25BF1243-E32E-4282-83F5-93333FBDBAE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مستطيل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مستطيل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مستطيل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مستطيل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3319730-34F4-4BB7-82B7-40779122904D}" type="datetimeFigureOut">
              <a:rPr lang="ar-SA" smtClean="0"/>
              <a:pPr/>
              <a:t>13/06/1434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25BF1243-E32E-4282-83F5-93333FBDBAEA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r" rtl="1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r" rtl="1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r" rtl="1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r" rtl="1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r" rtl="1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rtl="1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ww.ynet.co.il/PicServer2/04062007/1190346/fire-3_wa.jpg&amp;imgrefurl=http://www.ynet.co.il/articles/1,7340,L-3433019,00.html&amp;usg=__95myWkS1kQ0MftniwCXCaEwO-vs=&amp;h=259&amp;w=408&amp;sz=29&amp;hl=en&amp;start=3&amp;zoom=1&amp;um=1&amp;itbs=1&amp;tbnid=RXdOCq6n0hZ2zM:&amp;tbnh=79&amp;tbnw=125&amp;prev=/images?q=%D7%A9%D7%A8%D7%99%D7%A4%D7%94+%D7%91%D7%9B%D7%A8%D7%9E%D7%9C&amp;um=1&amp;hl=en&amp;rls=com.microsoft:he:IE-SearchBox&amp;rlz=1I7GGLL_en&amp;tbs=isch:1" TargetMode="Externa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hyperlink" Target="http://www.google.com/imgres?imgurl=http://msc.walla.co.il/archive/890848-5.jpg&amp;imgrefurl=http://news.walla.co.il/?w=/1/1763235/890848/5/@@/media&amp;usg=__RtyIV9XL-2mgOJ_zeOkY-yiJ2y4=&amp;h=466&amp;w=700&amp;sz=55&amp;hl=en&amp;start=11&amp;zoom=1&amp;um=1&amp;itbs=1&amp;tbnid=8g1pzDapih4mdM:&amp;tbnh=93&amp;tbnw=140&amp;prev=/images?q=%D7%A9%D7%A8%D7%99%D7%A4%D7%94+%D7%91%D7%9B%D7%A8%D7%9E%D7%9C&amp;um=1&amp;hl=en&amp;rls=com.microsoft:he:IE-SearchBox&amp;rlz=1I7GGLL_en&amp;tbs=isch:1" TargetMode="Externa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com/imgres?imgurl=http://www.firesafetraining.com/images/FireExtinguisher1.png&amp;imgrefurl=http://www.firesafetraining.com/fireextinguisher.html&amp;usg=__TcuWTrIOXJPTUQBIG8IXS1otLTY=&amp;h=358&amp;w=480&amp;sz=67&amp;hl=en&amp;start=10&amp;zoom=1&amp;um=1&amp;itbs=1&amp;tbnid=qEM76SkjCbiyMM:&amp;tbnh=96&amp;tbnw=129&amp;prev=/images?q=fire+extinguisher&amp;um=1&amp;hl=en&amp;rls=com.microsoft:he:IE-SearchBox&amp;rlz=1I7GGLL_en&amp;tbs=isch: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noHyetwa5Rw" TargetMode="Externa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upload.wikimedia.org/wikipedia/commons/d/d1/Choresh_2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hyperlink" Target="http://he.wikipedia.org/wiki/%D7%A7%D7%95%D7%91%D7%A5:Eagle_beak_sideview_A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he.wikipedia.org/wiki/%D7%A7%D7%95%D7%91%D7%A5:Capreolus_capreolus_2_(Marek_Szczepanek).jpg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://he.wikipedia.org/wiki/%D7%A7%D7%95%D7%91%D7%A5:Persian_Fallow_Deer_1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9" name="صورة 8" descr="1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81328"/>
            <a:ext cx="9144000" cy="476672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0" y="548680"/>
            <a:ext cx="91440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solidFill>
                  <a:srgbClr val="FFFF00"/>
                </a:solidFill>
              </a:rPr>
              <a:t>مواد الوقود</a:t>
            </a:r>
            <a:endParaRPr lang="ar-SA" sz="4000" dirty="0">
              <a:solidFill>
                <a:srgbClr val="FFFF00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0" y="2060848"/>
            <a:ext cx="8676456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FFCC00"/>
                </a:solidFill>
              </a:rPr>
              <a:t>الدرس السادس بعنوان </a:t>
            </a:r>
          </a:p>
          <a:p>
            <a:pPr algn="ctr"/>
            <a:endParaRPr lang="ar-SA" sz="2400" b="1" dirty="0" smtClean="0">
              <a:solidFill>
                <a:srgbClr val="FFCC00"/>
              </a:solidFill>
            </a:endParaRPr>
          </a:p>
          <a:p>
            <a:pPr algn="ctr"/>
            <a:endParaRPr lang="ar-SA" sz="2600" b="1" dirty="0" smtClean="0">
              <a:solidFill>
                <a:srgbClr val="FFCC00"/>
              </a:solidFill>
            </a:endParaRPr>
          </a:p>
          <a:p>
            <a:pPr algn="ctr"/>
            <a:r>
              <a:rPr lang="ar-JO" sz="5400" b="1" dirty="0" smtClean="0">
                <a:solidFill>
                  <a:srgbClr val="FFFF00"/>
                </a:solidFill>
              </a:rPr>
              <a:t> </a:t>
            </a:r>
            <a:r>
              <a:rPr lang="ar-SA" sz="5000" dirty="0" smtClean="0">
                <a:solidFill>
                  <a:srgbClr val="FFFF00"/>
                </a:solidFill>
              </a:rPr>
              <a:t>حريق </a:t>
            </a:r>
            <a:r>
              <a:rPr lang="ar-SA" sz="5000" dirty="0" err="1" smtClean="0">
                <a:solidFill>
                  <a:srgbClr val="FFFF00"/>
                </a:solidFill>
              </a:rPr>
              <a:t>الكرمل</a:t>
            </a:r>
            <a:endParaRPr lang="ar-JO" sz="5000" b="1" dirty="0" smtClean="0">
              <a:solidFill>
                <a:srgbClr val="FFFF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7164288" y="6165304"/>
            <a:ext cx="14401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FF00"/>
                </a:solidFill>
              </a:rPr>
              <a:t>سنيان زيدان</a:t>
            </a:r>
            <a:endParaRPr lang="ar-SA" dirty="0">
              <a:solidFill>
                <a:srgbClr val="FFFF00"/>
              </a:solidFill>
            </a:endParaRPr>
          </a:p>
        </p:txBody>
      </p:sp>
      <p:pic>
        <p:nvPicPr>
          <p:cNvPr id="7" name="صورة 6" descr="1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0" y="0"/>
            <a:ext cx="9144000" cy="404664"/>
          </a:xfrm>
          <a:prstGeom prst="rect">
            <a:avLst/>
          </a:prstGeom>
        </p:spPr>
      </p:pic>
      <p:pic>
        <p:nvPicPr>
          <p:cNvPr id="11" name="صورة 10" descr="1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5476664" y="3190664"/>
            <a:ext cx="6858000" cy="476672"/>
          </a:xfrm>
          <a:prstGeom prst="rect">
            <a:avLst/>
          </a:prstGeom>
        </p:spPr>
      </p:pic>
      <p:pic>
        <p:nvPicPr>
          <p:cNvPr id="13" name="صورة 12" descr="1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3190664" y="3190664"/>
            <a:ext cx="6858000" cy="476672"/>
          </a:xfrm>
          <a:prstGeom prst="rect">
            <a:avLst/>
          </a:prstGeom>
        </p:spPr>
      </p:pic>
      <p:sp>
        <p:nvSpPr>
          <p:cNvPr id="20482" name="AutoShape 2" descr="data:image/jpeg;base64,/9j/4AAQSkZJRgABAQAAAQABAAD/2wCEAAkGBhQSERQUExQUFBUUFxQXFRcVGBQXFBUXFBUXFBQVFRQXHCYeFxokGhQUHy8gIycpLCwsFx4xNTAqNSYrLCkBCQoKDgwOGg8PGiwlHyQsLCwpLCwsLCwsLCksLCksLCwsLS4sLCwsLCwsLCwpLCwsLCwsLCwsLCwsLCwsLSwsLP/AABEIALcBFAMBIgACEQEDEQH/xAAcAAABBQEBAQAAAAAAAAAAAAADAAECBAUGBwj/xABAEAABAwIDBQUGBAMGBwAAAAABAAIRAyEEEjEFBkFRYRMicYGRBzKhsdHwQlLB4RSS8RYXYnKCohUkM0NTsuL/xAAaAQACAwEBAAAAAAAAAAAAAAACAwEEBQAG/8QANBEAAgIBAwEFBwQBBAMAAAAAAAECEQMEEiExE0FRYYEFFCJxkaHwscHR4TIVUoLxIzND/9oADAMBAAIRAxEAPwDzeEailkU2U0DZYjF2Hpm6MQgM1Vhiq5OOTRw88MjlShHyqDwkLJZaeJIA4KBCK4IblZiynkRAoTkVygWpqKzIJipQlCkCgjCpQhMMFGKFjY8oGQhkI5CE4KUwZIGQohqK1qc00W4Xs7xFGayyHTYjwlTlRbww3csiGKD2osqLyEMZOxmSEVHhg2sUkwqBO16Y7K6oE8JmtUiiUqSlukBGG58ATTUSFeDEOuxBHKm6LGTRyjDeyk5DIVmpRhBqMhPTsoSg11ApQnITIxVDEKMKaYqQSMpJ4SUnUaWVO0IjmpoVOzS2UyQAR6TVXlGolIyJ7S3ha3FkhCeEZDeFUReklQAhCIRnBDcFbxso5YgyFCEQhNCemVGgWVPCnCUIrBohCI0JoUwULYcEr5GIQ3NRYUHBcmdKJCkLopUA1TUs6PCohKLMqvUKJRp2USSqyccne1IZ5UBRVnIn7NB2qQ73WcndFbs0RtOEXIp9mheZdw3HopPkA1isU6anQwsowolhgi3NJyZLdGlpdG8fM0CLQAqxZJV+rhwbqNKkNCUEZ7eUWM2n7ak+hScxUqwW1XpcFl16MFWsGS+pj+0dL2aTj0KmRRLUZzFAhXLMRoDCSmVBELYkkpSXHGw4KKMWqDmrPjNM2p42uSDgp01AItFdP/EjHW4M0pymATlipl9WDc1DIVghQc1HGdASgiuWpsqKWpoVhTKzxAi1KEQtShFvA7IHlSARITZVO4HsyAScFKE7gps7baBtCRSlIlEL4qgeSdVdoMkBV2NlauyqIcDzCRnmkjQ9n46nb7wdDDibqxUY1oAiSb+SuYfBydEbH7Ni40We8q3Ub6qPCMR1GSSBCn/CkEDoj5DGisYejnE/1KY50gqQXZ2EEwL8+kqzjcI0NMaqeBplhkWB4/VTxJk2iBqVSlNudkN8mOyg1yk7BtGiG7Eta4weKq19oHnKuKMm+AZZIwVthazQASVkPuUarii7VCaVcxQcVbMXWaiGZqMeg2RDNIIyiU+MmZ+SESlWpwgEK7VaqzmqzFmdkjTBwmU8iSKxRuOQ1KU0LJXB6F/ERhJjlKEwYmbk1yK2tPgIx6M0qrCkx0JU4Lqh0Mj6MOWqOVSD02ZKHWiORIBSCk0LrOpEOzUHMVkhBcVKZ0kgBCcUieCLQw5ebCVvYXYhi5v98VM86x9Tsen7Tl8I50YY8lN1Gy6mnskjUIWJ2NxAJGqR73GT6lqOmhHhHKvooULT2jhspsICoOaruPLa5KOfS0/hQfZWzzVflBi0yul2ZsAskTmM8OSDuVgwTUqH8EAcrzN/LRdpsnHUahLWuGZtp4HwKx/aGtnGUlFWl1H4IrDjtLkqYDYkRIhaG0dlNDNNFfx2Kp0W5nOiVi43bQqMhkzxWBDLmzyU108TozyZZKS6FX/gjCyRxWTU2eWGw42XRbPw7iL2Ra9C2k8lcjqpQk4t2WFlcXVmQ6jFMSNVh7ZonsSQYvoOK6PHUSWXMRx+a5rbGLimGtg3lx8NIV3Styaa8R0XaOaKbKiBsmVM07LcU6KEsG7kr5UwCM5iE8psZbipkh2fLFCiouKjKcolWWXyGqlAcxHKG5NjwVZ/EwcJJykjFUaEqTdUg1ItVF10NRX1EQnATAKQCCSGRkNCcNShTAQNhpCAShTa1O4H9Eqxu0G0orXIcJl3U5NoM66GWqdJi2tkbp1sSRkHdJu46BBKcYcthtcWy7sTYrixriLRP7rbbQY3VzWxzIXVYDdCm2m1ryaha2L2af8ASFp4DYlBlhRpg88ov6rOWny551J1fQRP2lCKqNsw9i7vNrNzuJDT7pA97mb8FPeR2DwlDLUDiXe6G5e0MdTo1Xd6d76WCbljNULe6waDkXcgvHX1auNxHeLn1KjgB5mAAOA6LQ91w4Y7Ek33t/lfx8xenhm1Mu0m2ody/P1DVW9tVPYsJaScoccxjkYF/JbDNysQ8D/lx07rh8yF3Wzd1W4JtF7bvbDajuYdaByaHR6k8V1nBHiwSyTlB/Dtr1T9Sc/tVxrsla8WeLY7cfEspEmmGMEOdlOkanLmM2lUBudVqAOoCACWE9q1wlhLSRAHKfivdH0pBBuDYrgt1wMLj6uFf7tSTTB0kCW+rLf6BzS8+LLjaUGufFfx+dQsPtGeWE3SuPPp3/Q5epszGtAFWmKoFpzXj9fRbOwadJxy3Y8aseMrvIH3vKV3FbBd8QI4qG1N26Nezmw6O64CCDzngVjrDqNQpwlFRcXXHFv5P+upD9pKSSlxfh/BUpYCBZAr4MgRF+SHhMZUwb20sT3qVw2v3iRyD9Z436rraeVwDhlcDcGx9Cl6b2H2ytZKknyn+Jop5c88Tvqn0fczj6m69WoLtieBIHrxXP7Z2AaLXtLROUloiW+C9VWJvDhAQDEnRaet0C0WDtccm6au66fT8Qem9ozc1GXQ8EfhXN94EcLhLTiug31qE4gMiAxo88156KlgdkGpAg+KsY86liWSXFqz0kGnFMx3FA7Nde3cqpPdGYenkpYzcR7akEgAQSfEfW3koWuwp8SK+SOKbqTRn7ubCbWcAQY4nh0Cub67psohr6Idecw1Ai8811eFxVPDtaDwgC1yQIm3Bc3v3jXOFMmwIJHgeKz8Wqz5dVFx4jz6ipR3vbVRo4UtQ3NViFF7V6dZOaMiene2ymQkimmnT7KW1l0KYCZgRRTVGRfjIEWKbWWUyxTYxKnKkMjVgg1SaFPIpCmlOVj4IYNT5UQU0+VBZZSCbP2RUruIptmNeQ8Suo2Z7ORlzYmqKYiwBA9XOss/G46pQoYdtBxph7HOeW2LnZoudRAjTmsQhz7ufJ/xuJPq5Vn2uTlSpfVi9kpdODrcHu/gKTx2uKY+DcN73Gw7krrf7b4GgzLSkgCwY2B5kwvImMuVdweyn1n5GNM5c0XuByHmmwXZ8t2/F/t4HT0kcn/sk6Xojvq/tZYJiiTykx6qv/e6JtQAt+Ym/oh/2SNXAPgAZRnBtJc0T6HTzXnFWmQiwZ5ZE3bXh8vFcAQ0mmlajHp5svbb2w7EVXVHG7jP7K/uVtinhsSypUEgT4iQRI9VzpCTSn7eKRdaUlsa4qj2/Ee0PB+6S+HjUNBiR0Ninw3tEwzokuGkmLT4Lzrcbd6liqjxXNRoazM3JAmDDplp4ELZx+5jadQmk576MDWA6ZPdFhPC6Rm1jxNOWSn/AMefQzfctKpdm7s76pvnhWgE1LHo4/ILgN994aVStRr4Z8vpwTYtu0y25XL7Wa+lULSbG4E6A6BUO2PNM7TJninNprrwW9P7PxYZb4t/tR67S9pGEc0OzOB6sf3bCQYmTwSf7TsIHe+SOgdf1auH3KweFqOeMU8tEd25bJJvp0WfvfSw7K0YV73MAEz+aTZuhIiEHx7vhm18tvd42myutDp+0cKl+31PSMR7RMDUaWPzFrhB7s66lcrszfcYSqGse6thzEhwyuBPvZZ+HPouGFV3M/FOHkjUpr3OW5vnx4/ZIsY9FhgnBXT7me4YP2h4J/8A3cnR7SPqFeOPoVy0trUnNHAPbJnpK+enki4P3dGpOdEyjzN5obMlOPHHjXJU/wBMxbvgk0/Rns++G6TcS1rmAB7dHD8s3BjVX9m7u0aVJo4QJJjWLmV4cMRWAlpqBvMFwHqFobJ3lxVMgNrPLeLXHM0+TpVHLpottqKa7ot8J+i6eXzGPR5uzWNZOF5f2e6UME1rYFwTIKo7X2aXSY5afqrWwMYK2HpviCQJHIjVaBCty9m4dRplFccJqu7/AKswO0niyO+qORxW74yDMATCw6GQENrMD+zIyd2YImD4x8l3mNMa6Lj9uY3s2mo1rdTFuK8xqcPYZ+xi278+U/n5mxpM08q2y7zz/fBtM1Q9jMjnyX8jeAY4G3xXNvWttnG9rUJOgsPmZ6ystwXptKtkIp9xdzx4pAC1MikJLR3mU8LstU2yrNKldHwWCkrao7GJ4KpkyLoI30YBoqQpWXQP2MQNFSrYSEiU7Q3Hk5MwU1IMRzTThiVuNLEwYpo9LDSnaxbWxqAJEpOXLsjZafCNDG7uPdgKTzfsy63EB4Ef+oXG1MLC9i2hiqdOg2iAC1zfeOgJ4w264tmDpduO0bNPNeCW256T+qBZFjajd+Pk319PkVdNmlKLcl3uvkcxsqg3tWZx3ZGa5FuNwDHovUq+wqLRh30h2jWuDDluSxznEmRykrD/AOBYeo8Oa5jKbXZS0knMWtcc0wIa7KPV3Ja+AAp4fNQqBzoBLbNILbO7nHXT5qZTjK9yv16V4Lvvp8vUXqMjnTi2vLu58To8DTFJjg4NY0ExcmRzcTxK8wxO5LqtZ4aS2SHNloALXm0S4TE8OS9EZWc6lTNXR4pg8i5zr2A5cPotpoAHRXseF50o45bYxXgr5+1ccGbj1M9M5Pq39ODw7bG5L6D8pJdJABDRlJOl809NFpbO9llV4zPqCk2JlwBHqH/MBek7erMpN7dzQXU5yT+YggfqV5JtjbNXFPJqPcQDAHAeA0QfFjm4zd+HRcd1+fkjV0+fNqYpxpeLq+fJHpe6+57cMXPbUz9owCQAAeogmy06uFZRouLiAACXE300C8m2fvdiMNDWP7jTYTmafjEdF0+2tvMxmz3Yh3aNNJwaabHQM7oDXTyv8CglDBKN7Llyuvj17/L6FXNpc7yp5JWm1yvtwed7TxL6lVz3NPeJOkR0AVQmPwlF7TMe9rxJJv6qL6reabFbUoo3pNJFftTNlNlFznCxvpcX1Gp6goeIpmQeYt9+YUITCo5tNh20ij/wYy3cIudTwE6KiAeqK2kSfsoWvMJTvuHosGWoOJy5bgfjHE9Fc2U5lJpqvaKhBy02Ouwui7nji1oi3EkTYGYNwRRcThCMjeTZ83d79Qhc0+LOUDRw++mMDg7t3xMBsDsrfhyRliCLBdrsjd/C7QZ27AKFUGKrWDu5o1Dfwg6+q82p0IgEWP3I5L0H2ZAiu6NHMM+REH75rrjKUYy5T4+onVQ2YnPH8Ml4fozvNkYEUKYpgl0cYjkFecVJJy14YuzhtXRdDyspuUtz6srYtoIvYcTyHFeP737d7SoWtnI0nKPPVeobdcXAUxN/ejlwBXGVt0R2maABy4yvMa3UYfe25LmPf5/n7m37N241uk+e484dhHG8GFGrgXAaL1V2wqeWCAVze2MG1siBCnHrlOVUasJQyHBubCS0K2F7xjRJaayC3g5Ol2JQDiF6HsnYbSAvNdjViGh/+LL/ALc30XaYDeMhqjG4Rb3nl8lt8GptvZLWiy4jaNABb20NvZhquaxuPlBnnCT+EZgjKzLqsuotYpvfJRsPhHO0Fvv6FVG66m7hQ1GgToJXQbKwDrd0jyKFs7AOEQ13m0wuj2ft3NVFMwADlLieVieQErN1GWcvhgvuNyzaXwqzW2bhW1Bke10xr+G3lZWa+7VLKYb3ufP6LRo4hgsHNNp1GnNFdiGgSXCPEcFvafQafstuRpvx44+/d4nnp58m642vI5XEbvumWsEXBaYj3Yn4zqruxNnvpulwb/t/RalXaVLTtG+RlMzGUiJD2+o/VVVocEcilHKuHfWPX6DZajLKG2UfsxqmJBqimGZiLuJ0aD5XN1U2ptbJDGCSLEi0dAjV9tUKdwQTp3ReBzVfD47DvBcZkk2cDPlCbqs26LhjywTl1d1Ue5Jrv/FQGPHVSlB1+5ibw569AZc0MMvkzrMHTqVx2A3Yq1qdQtHuXPXw68V6XXxOH7NzQSAeQM/FUdkbUpUA5uZ7gTIGVoA8L+Co4moyUcmWL45kmnTV14eRpYtROGNqEH144Z57g91K1QkNY4xczFr89Fv7p7ruq0MRTJyh5pai3dLjb1XVVt7GQcjCCf8AL8pQtnbfYxpDKWXiZfI8ZifJO7bApLdktc3SfpXUPJqNTOD+CuldDCxPspDrB48YI/VYu0fZTVYe49rhzMNvyAJXXY/fU/haB4O/ZZWM35qA9wNZ5z4mSCVMs+PlYnLyfH6Ov1R2N61/5V6/0c7T9nWKcLEEf5jHxAlG/urxE6s+JHyWoPaBXA95n8p9NVWfv7iSL1YPJrW/MhFHJxy5X8l/LHOOqb6R+5Ch7Ka34nNHkf2Wrg/ZXHvVB/L/APSw3b31zrXq+oHyRMPvPVkHtqh8XFQ5pddz9Uv2Olj1TX+SXodthNxKLIJh5EaiBbpxWHvfuoGk1GDu9NG9EI74PA/6jvUqljd7XOaRmMO1ub+I4pOTJjmv/HjafjYrFh1MZ7pSsycFhw97aRHvn8Dc1Ua6chztJAXqG7+7dPCyWkkuAu6xA5Rw4ei8pobcyVM4ADhMOaO91v6rSbvaXmS4uJ53KbDJLE9+y33c1Q/VafJmW1Spd/meoY3GFt8wyiNIJRmYtj2+8OokSPivLxvCeXyUam8ro0KCGt1KySe20+5y/Tj7FL/S20lZ6S6nSH42/wAwVCrjKBkCqJGtjHWDC81xG8bz/VZlbbTzxPqheLtP/nFfX+UPh7Na5c2ejbUxEMzU3MdeMuaHDrB1XJ4vCvrNc59RrI91kFxdb8wMBcxV2m7WSqtXaJdx6eURCPFonB2q/PUuwhHEq3cl2tsipOrdPzi3RJZJxJTq8oT8ft/ZPaY+80cPt0huUMAGbN+LWI1nSIVpm8bxo1nmAfmsNgA4BF7ROlihfQxUr619Ea9TeSo4z3B/la0fIJM2/UJ77nEAGA3K0gnTUG09Fj9onzpUsMf9qHwbXedHU3kGQtZRykkd9zy91uAsBfwVUbWqfmI8CshqMwpLxQ8C9jZrs2i//wAjj5uV7A4zKsBj1Zp1kmeJNUWaTOup7YMcU79sW1K5YYpI4lU/co30A7NG9V2uTxUqO0v8R9FzprpDERx8pTPdY1QWxHVs2qOJefGIHgndtgcj6rkTijz+JSOMPNB7jFkdmjo6u2T9k/VU37WP2AsV2OdETbXTlP1KCcSeadDSRXcEopHQM2wRrcctB8EKptWT9Db4hYf8WehTVMaOHz+XwTFpo30C+FGpVx08/UfJUauIJOqrfxY6nz+gQnV0+ONInfFFg11E1kJjybXIA8gJn5mVElMo7dYYVVNtdAdfkPgAmBXUduNBmLPVQqVlVafBOSh2Kzhu1n+pT5wIuDzs63SSL+SE89bqMHmjoC2i8zEp3YlUmjqpSh2INMnVqoD3qTygucjSAnIi56C5EqVSQBNhoOSCSnY0Uc0iLnJ1AlOrdGc5CbW5IvaeKrh6I2qRBHj5rpRFxl5hxUUg48kEVbyb8TPHxUw5IlHyLUGn3hQ4ojXlVw5Ta9V3EtwlRabU8ERryqrHogegaLkWWc5T5zzHjCBn8UmvQ0GWJP2Ei080IVFLMoomiWU/mTZOqZzz1SBEG5nle/pouJoRp9So5B1SkdUz+FwZ5G48eSkikNlHVRyjkmLlHMio6kTACYxyH31UMyYuU0Q6JuEE9PA/FNn5/uh5kxcpBcgnaJ+0QcyYPXURvLHa+H3H0TZ0HOkHLqO3k33TR1PqoZ1EuXUA2gzApF6qz1Tg9VO0hZK4SDvfKrvckXoZcjhCxWXLSGLlBzknOQnvVyMaMrJkscuSQSUk7aVN4RpCICgBymHKGiVIO0qYKA1yIHpUolmEwwKIKpAibHUeBtKAHKQVeUC7DIED0Rr0EFTgpLRZhIMCpAoLQeieDzCEsKXkHHgpDwQAeqceKgYmFc4qJcoEdVEhdRzbCh33JSzeCEQmnqpI3UFqPkkwL8hA8gNEOVAnqoyuSAcwpPRRlRB8VOnRcQXBpLWRmPATYTyXdCN1kMyUpnOUcyKgN1EklHOlnXURuRJSa+J0v0B9J0Q86bOuo7egiglmTEqUmC5IcsTFQKQKZsYlZU3VDkqDynLkF9ROxxZVzZYiJQXFJz0POrSRmymPKSGXJI6E7ibSiGpPoB6WSSUNBRb6Dh6mHJJIGNTCAlTbKdJIky3jV/QdSzdUkkpqy1FtBGu6qWZJJV2i7CTaESFJMkoDT5HgJsiSSgNJMTWJy1MkuJrgSgSnSUoU3wQlKf3/AHSSRIBjQmTJKUC+BJSmSRsWnY6ZJJEkLb6jpBJJFSI3OrGKiSnSRoTLxBuKHUKSSdFFObAOKEUkk5FSRFJJJEAf/9k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20484" name="AutoShape 4" descr="data:image/jpeg;base64,/9j/4AAQSkZJRgABAQAAAQABAAD/2wCEAAkGBhQSERQUExQUFBUUFxQXFRcVGBQXFBUXFBUXFBQVFRQXHCYeFxokGhQUHy8gIycpLCwsFx4xNTAqNSYrLCkBCQoKDgwOGg8PGiwlHyQsLCwpLCwsLCwsLCksLCksLCwsLS4sLCwsLCwsLCwpLCwsLCwsLCwsLCwsLCwsLSwsLP/AABEIALcBFAMBIgACEQEDEQH/xAAcAAABBQEBAQAAAAAAAAAAAAADAAECBAUGBwj/xABAEAABAwIDBQUGBAMGBwAAAAABAAIRAyEEEjEFBkFRYRMicYGRBzKhsdHwQlLB4RSS8RYXYnKCohUkM0NTsuL/xAAaAQACAwEBAAAAAAAAAAAAAAACAwEEBQAG/8QANBEAAgIBAwEFBwQBBAMAAAAAAAECEQMEEiExE0FRYYEFFCJxkaHwscHR4TIVUoLxIzND/9oADAMBAAIRAxEAPwDzeEailkU2U0DZYjF2Hpm6MQgM1Vhiq5OOTRw88MjlShHyqDwkLJZaeJIA4KBCK4IblZiynkRAoTkVygWpqKzIJipQlCkCgjCpQhMMFGKFjY8oGQhkI5CE4KUwZIGQohqK1qc00W4Xs7xFGayyHTYjwlTlRbww3csiGKD2osqLyEMZOxmSEVHhg2sUkwqBO16Y7K6oE8JmtUiiUqSlukBGG58ATTUSFeDEOuxBHKm6LGTRyjDeyk5DIVmpRhBqMhPTsoSg11ApQnITIxVDEKMKaYqQSMpJ4SUnUaWVO0IjmpoVOzS2UyQAR6TVXlGolIyJ7S3ha3FkhCeEZDeFUReklQAhCIRnBDcFbxso5YgyFCEQhNCemVGgWVPCnCUIrBohCI0JoUwULYcEr5GIQ3NRYUHBcmdKJCkLopUA1TUs6PCohKLMqvUKJRp2USSqyccne1IZ5UBRVnIn7NB2qQ73WcndFbs0RtOEXIp9mheZdw3HopPkA1isU6anQwsowolhgi3NJyZLdGlpdG8fM0CLQAqxZJV+rhwbqNKkNCUEZ7eUWM2n7ak+hScxUqwW1XpcFl16MFWsGS+pj+0dL2aTj0KmRRLUZzFAhXLMRoDCSmVBELYkkpSXHGw4KKMWqDmrPjNM2p42uSDgp01AItFdP/EjHW4M0pymATlipl9WDc1DIVghQc1HGdASgiuWpsqKWpoVhTKzxAi1KEQtShFvA7IHlSARITZVO4HsyAScFKE7gps7baBtCRSlIlEL4qgeSdVdoMkBV2NlauyqIcDzCRnmkjQ9n46nb7wdDDibqxUY1oAiSb+SuYfBydEbH7Ni40We8q3Ub6qPCMR1GSSBCn/CkEDoj5DGisYejnE/1KY50gqQXZ2EEwL8+kqzjcI0NMaqeBplhkWB4/VTxJk2iBqVSlNudkN8mOyg1yk7BtGiG7Eta4weKq19oHnKuKMm+AZZIwVthazQASVkPuUarii7VCaVcxQcVbMXWaiGZqMeg2RDNIIyiU+MmZ+SESlWpwgEK7VaqzmqzFmdkjTBwmU8iSKxRuOQ1KU0LJXB6F/ERhJjlKEwYmbk1yK2tPgIx6M0qrCkx0JU4Lqh0Mj6MOWqOVSD02ZKHWiORIBSCk0LrOpEOzUHMVkhBcVKZ0kgBCcUieCLQw5ebCVvYXYhi5v98VM86x9Tsen7Tl8I50YY8lN1Gy6mnskjUIWJ2NxAJGqR73GT6lqOmhHhHKvooULT2jhspsICoOaruPLa5KOfS0/hQfZWzzVflBi0yul2ZsAskTmM8OSDuVgwTUqH8EAcrzN/LRdpsnHUahLWuGZtp4HwKx/aGtnGUlFWl1H4IrDjtLkqYDYkRIhaG0dlNDNNFfx2Kp0W5nOiVi43bQqMhkzxWBDLmzyU108TozyZZKS6FX/gjCyRxWTU2eWGw42XRbPw7iL2Ra9C2k8lcjqpQk4t2WFlcXVmQ6jFMSNVh7ZonsSQYvoOK6PHUSWXMRx+a5rbGLimGtg3lx8NIV3Styaa8R0XaOaKbKiBsmVM07LcU6KEsG7kr5UwCM5iE8psZbipkh2fLFCiouKjKcolWWXyGqlAcxHKG5NjwVZ/EwcJJykjFUaEqTdUg1ItVF10NRX1EQnATAKQCCSGRkNCcNShTAQNhpCAShTa1O4H9Eqxu0G0orXIcJl3U5NoM66GWqdJi2tkbp1sSRkHdJu46BBKcYcthtcWy7sTYrixriLRP7rbbQY3VzWxzIXVYDdCm2m1ryaha2L2af8ASFp4DYlBlhRpg88ov6rOWny551J1fQRP2lCKqNsw9i7vNrNzuJDT7pA97mb8FPeR2DwlDLUDiXe6G5e0MdTo1Xd6d76WCbljNULe6waDkXcgvHX1auNxHeLn1KjgB5mAAOA6LQ91w4Y7Ek33t/lfx8xenhm1Mu0m2ody/P1DVW9tVPYsJaScoccxjkYF/JbDNysQ8D/lx07rh8yF3Wzd1W4JtF7bvbDajuYdaByaHR6k8V1nBHiwSyTlB/Dtr1T9Sc/tVxrsla8WeLY7cfEspEmmGMEOdlOkanLmM2lUBudVqAOoCACWE9q1wlhLSRAHKfivdH0pBBuDYrgt1wMLj6uFf7tSTTB0kCW+rLf6BzS8+LLjaUGufFfx+dQsPtGeWE3SuPPp3/Q5epszGtAFWmKoFpzXj9fRbOwadJxy3Y8aseMrvIH3vKV3FbBd8QI4qG1N26Nezmw6O64CCDzngVjrDqNQpwlFRcXXHFv5P+upD9pKSSlxfh/BUpYCBZAr4MgRF+SHhMZUwb20sT3qVw2v3iRyD9Z436rraeVwDhlcDcGx9Cl6b2H2ytZKknyn+Jop5c88Tvqn0fczj6m69WoLtieBIHrxXP7Z2AaLXtLROUloiW+C9VWJvDhAQDEnRaet0C0WDtccm6au66fT8Qem9ozc1GXQ8EfhXN94EcLhLTiug31qE4gMiAxo88156KlgdkGpAg+KsY86liWSXFqz0kGnFMx3FA7Nde3cqpPdGYenkpYzcR7akEgAQSfEfW3koWuwp8SK+SOKbqTRn7ubCbWcAQY4nh0Cub67psohr6Idecw1Ai8811eFxVPDtaDwgC1yQIm3Bc3v3jXOFMmwIJHgeKz8Wqz5dVFx4jz6ipR3vbVRo4UtQ3NViFF7V6dZOaMiene2ymQkimmnT7KW1l0KYCZgRRTVGRfjIEWKbWWUyxTYxKnKkMjVgg1SaFPIpCmlOVj4IYNT5UQU0+VBZZSCbP2RUruIptmNeQ8Suo2Z7ORlzYmqKYiwBA9XOss/G46pQoYdtBxph7HOeW2LnZoudRAjTmsQhz7ufJ/xuJPq5Vn2uTlSpfVi9kpdODrcHu/gKTx2uKY+DcN73Gw7krrf7b4GgzLSkgCwY2B5kwvImMuVdweyn1n5GNM5c0XuByHmmwXZ8t2/F/t4HT0kcn/sk6Xojvq/tZYJiiTykx6qv/e6JtQAt+Ym/oh/2SNXAPgAZRnBtJc0T6HTzXnFWmQiwZ5ZE3bXh8vFcAQ0mmlajHp5svbb2w7EVXVHG7jP7K/uVtinhsSypUEgT4iQRI9VzpCTSn7eKRdaUlsa4qj2/Ee0PB+6S+HjUNBiR0Ninw3tEwzokuGkmLT4Lzrcbd6liqjxXNRoazM3JAmDDplp4ELZx+5jadQmk576MDWA6ZPdFhPC6Rm1jxNOWSn/AMefQzfctKpdm7s76pvnhWgE1LHo4/ILgN994aVStRr4Z8vpwTYtu0y25XL7Wa+lULSbG4E6A6BUO2PNM7TJninNprrwW9P7PxYZb4t/tR67S9pGEc0OzOB6sf3bCQYmTwSf7TsIHe+SOgdf1auH3KweFqOeMU8tEd25bJJvp0WfvfSw7K0YV73MAEz+aTZuhIiEHx7vhm18tvd42myutDp+0cKl+31PSMR7RMDUaWPzFrhB7s66lcrszfcYSqGse6thzEhwyuBPvZZ+HPouGFV3M/FOHkjUpr3OW5vnx4/ZIsY9FhgnBXT7me4YP2h4J/8A3cnR7SPqFeOPoVy0trUnNHAPbJnpK+enki4P3dGpOdEyjzN5obMlOPHHjXJU/wBMxbvgk0/Rns++G6TcS1rmAB7dHD8s3BjVX9m7u0aVJo4QJJjWLmV4cMRWAlpqBvMFwHqFobJ3lxVMgNrPLeLXHM0+TpVHLpottqKa7ot8J+i6eXzGPR5uzWNZOF5f2e6UME1rYFwTIKo7X2aXSY5afqrWwMYK2HpviCQJHIjVaBCty9m4dRplFccJqu7/AKswO0niyO+qORxW74yDMATCw6GQENrMD+zIyd2YImD4x8l3mNMa6Lj9uY3s2mo1rdTFuK8xqcPYZ+xi278+U/n5mxpM08q2y7zz/fBtM1Q9jMjnyX8jeAY4G3xXNvWttnG9rUJOgsPmZ6ystwXptKtkIp9xdzx4pAC1MikJLR3mU8LstU2yrNKldHwWCkrao7GJ4KpkyLoI30YBoqQpWXQP2MQNFSrYSEiU7Q3Hk5MwU1IMRzTThiVuNLEwYpo9LDSnaxbWxqAJEpOXLsjZafCNDG7uPdgKTzfsy63EB4Ef+oXG1MLC9i2hiqdOg2iAC1zfeOgJ4w264tmDpduO0bNPNeCW256T+qBZFjajd+Pk319PkVdNmlKLcl3uvkcxsqg3tWZx3ZGa5FuNwDHovUq+wqLRh30h2jWuDDluSxznEmRykrD/AOBYeo8Oa5jKbXZS0knMWtcc0wIa7KPV3Ja+AAp4fNQqBzoBLbNILbO7nHXT5qZTjK9yv16V4Lvvp8vUXqMjnTi2vLu58To8DTFJjg4NY0ExcmRzcTxK8wxO5LqtZ4aS2SHNloALXm0S4TE8OS9EZWc6lTNXR4pg8i5zr2A5cPotpoAHRXseF50o45bYxXgr5+1ccGbj1M9M5Pq39ODw7bG5L6D8pJdJABDRlJOl809NFpbO9llV4zPqCk2JlwBHqH/MBek7erMpN7dzQXU5yT+YggfqV5JtjbNXFPJqPcQDAHAeA0QfFjm4zd+HRcd1+fkjV0+fNqYpxpeLq+fJHpe6+57cMXPbUz9owCQAAeogmy06uFZRouLiAACXE300C8m2fvdiMNDWP7jTYTmafjEdF0+2tvMxmz3Yh3aNNJwaabHQM7oDXTyv8CglDBKN7Llyuvj17/L6FXNpc7yp5JWm1yvtwed7TxL6lVz3NPeJOkR0AVQmPwlF7TMe9rxJJv6qL6reabFbUoo3pNJFftTNlNlFznCxvpcX1Gp6goeIpmQeYt9+YUITCo5tNh20ij/wYy3cIudTwE6KiAeqK2kSfsoWvMJTvuHosGWoOJy5bgfjHE9Fc2U5lJpqvaKhBy02Ouwui7nji1oi3EkTYGYNwRRcThCMjeTZ83d79Qhc0+LOUDRw++mMDg7t3xMBsDsrfhyRliCLBdrsjd/C7QZ27AKFUGKrWDu5o1Dfwg6+q82p0IgEWP3I5L0H2ZAiu6NHMM+REH75rrjKUYy5T4+onVQ2YnPH8Ml4fozvNkYEUKYpgl0cYjkFecVJJy14YuzhtXRdDyspuUtz6srYtoIvYcTyHFeP737d7SoWtnI0nKPPVeobdcXAUxN/ejlwBXGVt0R2maABy4yvMa3UYfe25LmPf5/n7m37N241uk+e484dhHG8GFGrgXAaL1V2wqeWCAVze2MG1siBCnHrlOVUasJQyHBubCS0K2F7xjRJaayC3g5Ol2JQDiF6HsnYbSAvNdjViGh/+LL/ALc30XaYDeMhqjG4Rb3nl8lt8GptvZLWiy4jaNABb20NvZhquaxuPlBnnCT+EZgjKzLqsuotYpvfJRsPhHO0Fvv6FVG66m7hQ1GgToJXQbKwDrd0jyKFs7AOEQ13m0wuj2ft3NVFMwADlLieVieQErN1GWcvhgvuNyzaXwqzW2bhW1Bke10xr+G3lZWa+7VLKYb3ufP6LRo4hgsHNNp1GnNFdiGgSXCPEcFvafQafstuRpvx44+/d4nnp58m642vI5XEbvumWsEXBaYj3Yn4zqruxNnvpulwb/t/RalXaVLTtG+RlMzGUiJD2+o/VVVocEcilHKuHfWPX6DZajLKG2UfsxqmJBqimGZiLuJ0aD5XN1U2ptbJDGCSLEi0dAjV9tUKdwQTp3ReBzVfD47DvBcZkk2cDPlCbqs26LhjywTl1d1Ue5Jrv/FQGPHVSlB1+5ibw569AZc0MMvkzrMHTqVx2A3Yq1qdQtHuXPXw68V6XXxOH7NzQSAeQM/FUdkbUpUA5uZ7gTIGVoA8L+Co4moyUcmWL45kmnTV14eRpYtROGNqEH144Z57g91K1QkNY4xczFr89Fv7p7ruq0MRTJyh5pai3dLjb1XVVt7GQcjCCf8AL8pQtnbfYxpDKWXiZfI8ZifJO7bApLdktc3SfpXUPJqNTOD+CuldDCxPspDrB48YI/VYu0fZTVYe49rhzMNvyAJXXY/fU/haB4O/ZZWM35qA9wNZ5z4mSCVMs+PlYnLyfH6Ov1R2N61/5V6/0c7T9nWKcLEEf5jHxAlG/urxE6s+JHyWoPaBXA95n8p9NVWfv7iSL1YPJrW/MhFHJxy5X8l/LHOOqb6R+5Ch7Ka34nNHkf2Wrg/ZXHvVB/L/APSw3b31zrXq+oHyRMPvPVkHtqh8XFQ5pddz9Uv2Olj1TX+SXodthNxKLIJh5EaiBbpxWHvfuoGk1GDu9NG9EI74PA/6jvUqljd7XOaRmMO1ub+I4pOTJjmv/HjafjYrFh1MZ7pSsycFhw97aRHvn8Dc1Ua6chztJAXqG7+7dPCyWkkuAu6xA5Rw4ei8pobcyVM4ADhMOaO91v6rSbvaXmS4uJ53KbDJLE9+y33c1Q/VafJmW1Spd/meoY3GFt8wyiNIJRmYtj2+8OokSPivLxvCeXyUam8ro0KCGt1KySe20+5y/Tj7FL/S20lZ6S6nSH42/wAwVCrjKBkCqJGtjHWDC81xG8bz/VZlbbTzxPqheLtP/nFfX+UPh7Na5c2ejbUxEMzU3MdeMuaHDrB1XJ4vCvrNc59RrI91kFxdb8wMBcxV2m7WSqtXaJdx6eURCPFonB2q/PUuwhHEq3cl2tsipOrdPzi3RJZJxJTq8oT8ft/ZPaY+80cPt0huUMAGbN+LWI1nSIVpm8bxo1nmAfmsNgA4BF7ROlihfQxUr619Ea9TeSo4z3B/la0fIJM2/UJ77nEAGA3K0gnTUG09Fj9onzpUsMf9qHwbXedHU3kGQtZRykkd9zy91uAsBfwVUbWqfmI8CshqMwpLxQ8C9jZrs2i//wAjj5uV7A4zKsBj1Zp1kmeJNUWaTOup7YMcU79sW1K5YYpI4lU/co30A7NG9V2uTxUqO0v8R9FzprpDERx8pTPdY1QWxHVs2qOJefGIHgndtgcj6rkTijz+JSOMPNB7jFkdmjo6u2T9k/VU37WP2AsV2OdETbXTlP1KCcSeadDSRXcEopHQM2wRrcctB8EKptWT9Db4hYf8WehTVMaOHz+XwTFpo30C+FGpVx08/UfJUauIJOqrfxY6nz+gQnV0+ONInfFFg11E1kJjybXIA8gJn5mVElMo7dYYVVNtdAdfkPgAmBXUduNBmLPVQqVlVafBOSh2Kzhu1n+pT5wIuDzs63SSL+SE89bqMHmjoC2i8zEp3YlUmjqpSh2INMnVqoD3qTygucjSAnIi56C5EqVSQBNhoOSCSnY0Uc0iLnJ1AlOrdGc5CbW5IvaeKrh6I2qRBHj5rpRFxl5hxUUg48kEVbyb8TPHxUw5IlHyLUGn3hQ4ojXlVw5Ta9V3EtwlRabU8ERryqrHogegaLkWWc5T5zzHjCBn8UmvQ0GWJP2Ei080IVFLMoomiWU/mTZOqZzz1SBEG5nle/pouJoRp9So5B1SkdUz+FwZ5G48eSkikNlHVRyjkmLlHMio6kTACYxyH31UMyYuU0Q6JuEE9PA/FNn5/uh5kxcpBcgnaJ+0QcyYPXURvLHa+H3H0TZ0HOkHLqO3k33TR1PqoZ1EuXUA2gzApF6qz1Tg9VO0hZK4SDvfKrvckXoZcjhCxWXLSGLlBzknOQnvVyMaMrJkscuSQSUk7aVN4RpCICgBymHKGiVIO0qYKA1yIHpUolmEwwKIKpAibHUeBtKAHKQVeUC7DIED0Rr0EFTgpLRZhIMCpAoLQeieDzCEsKXkHHgpDwQAeqceKgYmFc4qJcoEdVEhdRzbCh33JSzeCEQmnqpI3UFqPkkwL8hA8gNEOVAnqoyuSAcwpPRRlRB8VOnRcQXBpLWRmPATYTyXdCN1kMyUpnOUcyKgN1EklHOlnXURuRJSa+J0v0B9J0Q86bOuo7egiglmTEqUmC5IcsTFQKQKZsYlZU3VDkqDynLkF9ROxxZVzZYiJQXFJz0POrSRmymPKSGXJI6E7ibSiGpPoB6WSSUNBRb6Dh6mHJJIGNTCAlTbKdJIky3jV/QdSzdUkkpqy1FtBGu6qWZJJV2i7CTaESFJMkoDT5HgJsiSSgNJMTWJy1MkuJrgSgSnSUoU3wQlKf3/AHSSRIBjQmTJKUC+BJSmSRsWnY6ZJJEkLb6jpBJJFSI3OrGKiSnSRoTLxBuKHUKSSdFFObAOKEUkk5FSRFJJJEAf/9k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20486" name="AutoShape 6" descr="data:image/jpeg;base64,/9j/4AAQSkZJRgABAQAAAQABAAD/2wCEAAkGBhQSERQUExQUFBUUFxQXFRcVGBQXFBUXFBUXFBQVFRQXHCYeFxokGhQUHy8gIycpLCwsFx4xNTAqNSYrLCkBCQoKDgwOGg8PGiwlHyQsLCwpLCwsLCwsLCksLCksLCwsLS4sLCwsLCwsLCwpLCwsLCwsLCwsLCwsLCwsLSwsLP/AABEIALcBFAMBIgACEQEDEQH/xAAcAAABBQEBAQAAAAAAAAAAAAADAAECBAUGBwj/xABAEAABAwIDBQUGBAMGBwAAAAABAAIRAyEEEjEFBkFRYRMicYGRBzKhsdHwQlLB4RSS8RYXYnKCohUkM0NTsuL/xAAaAQACAwEBAAAAAAAAAAAAAAACAwEEBQAG/8QANBEAAgIBAwEFBwQBBAMAAAAAAAECEQMEEiExE0FRYYEFFCJxkaHwscHR4TIVUoLxIzND/9oADAMBAAIRAxEAPwDzeEailkU2U0DZYjF2Hpm6MQgM1Vhiq5OOTRw88MjlShHyqDwkLJZaeJIA4KBCK4IblZiynkRAoTkVygWpqKzIJipQlCkCgjCpQhMMFGKFjY8oGQhkI5CE4KUwZIGQohqK1qc00W4Xs7xFGayyHTYjwlTlRbww3csiGKD2osqLyEMZOxmSEVHhg2sUkwqBO16Y7K6oE8JmtUiiUqSlukBGG58ATTUSFeDEOuxBHKm6LGTRyjDeyk5DIVmpRhBqMhPTsoSg11ApQnITIxVDEKMKaYqQSMpJ4SUnUaWVO0IjmpoVOzS2UyQAR6TVXlGolIyJ7S3ha3FkhCeEZDeFUReklQAhCIRnBDcFbxso5YgyFCEQhNCemVGgWVPCnCUIrBohCI0JoUwULYcEr5GIQ3NRYUHBcmdKJCkLopUA1TUs6PCohKLMqvUKJRp2USSqyccne1IZ5UBRVnIn7NB2qQ73WcndFbs0RtOEXIp9mheZdw3HopPkA1isU6anQwsowolhgi3NJyZLdGlpdG8fM0CLQAqxZJV+rhwbqNKkNCUEZ7eUWM2n7ak+hScxUqwW1XpcFl16MFWsGS+pj+0dL2aTj0KmRRLUZzFAhXLMRoDCSmVBELYkkpSXHGw4KKMWqDmrPjNM2p42uSDgp01AItFdP/EjHW4M0pymATlipl9WDc1DIVghQc1HGdASgiuWpsqKWpoVhTKzxAi1KEQtShFvA7IHlSARITZVO4HsyAScFKE7gps7baBtCRSlIlEL4qgeSdVdoMkBV2NlauyqIcDzCRnmkjQ9n46nb7wdDDibqxUY1oAiSb+SuYfBydEbH7Ni40We8q3Ub6qPCMR1GSSBCn/CkEDoj5DGisYejnE/1KY50gqQXZ2EEwL8+kqzjcI0NMaqeBplhkWB4/VTxJk2iBqVSlNudkN8mOyg1yk7BtGiG7Eta4weKq19oHnKuKMm+AZZIwVthazQASVkPuUarii7VCaVcxQcVbMXWaiGZqMeg2RDNIIyiU+MmZ+SESlWpwgEK7VaqzmqzFmdkjTBwmU8iSKxRuOQ1KU0LJXB6F/ERhJjlKEwYmbk1yK2tPgIx6M0qrCkx0JU4Lqh0Mj6MOWqOVSD02ZKHWiORIBSCk0LrOpEOzUHMVkhBcVKZ0kgBCcUieCLQw5ebCVvYXYhi5v98VM86x9Tsen7Tl8I50YY8lN1Gy6mnskjUIWJ2NxAJGqR73GT6lqOmhHhHKvooULT2jhspsICoOaruPLa5KOfS0/hQfZWzzVflBi0yul2ZsAskTmM8OSDuVgwTUqH8EAcrzN/LRdpsnHUahLWuGZtp4HwKx/aGtnGUlFWl1H4IrDjtLkqYDYkRIhaG0dlNDNNFfx2Kp0W5nOiVi43bQqMhkzxWBDLmzyU108TozyZZKS6FX/gjCyRxWTU2eWGw42XRbPw7iL2Ra9C2k8lcjqpQk4t2WFlcXVmQ6jFMSNVh7ZonsSQYvoOK6PHUSWXMRx+a5rbGLimGtg3lx8NIV3Styaa8R0XaOaKbKiBsmVM07LcU6KEsG7kr5UwCM5iE8psZbipkh2fLFCiouKjKcolWWXyGqlAcxHKG5NjwVZ/EwcJJykjFUaEqTdUg1ItVF10NRX1EQnATAKQCCSGRkNCcNShTAQNhpCAShTa1O4H9Eqxu0G0orXIcJl3U5NoM66GWqdJi2tkbp1sSRkHdJu46BBKcYcthtcWy7sTYrixriLRP7rbbQY3VzWxzIXVYDdCm2m1ryaha2L2af8ASFp4DYlBlhRpg88ov6rOWny551J1fQRP2lCKqNsw9i7vNrNzuJDT7pA97mb8FPeR2DwlDLUDiXe6G5e0MdTo1Xd6d76WCbljNULe6waDkXcgvHX1auNxHeLn1KjgB5mAAOA6LQ91w4Y7Ek33t/lfx8xenhm1Mu0m2ody/P1DVW9tVPYsJaScoccxjkYF/JbDNysQ8D/lx07rh8yF3Wzd1W4JtF7bvbDajuYdaByaHR6k8V1nBHiwSyTlB/Dtr1T9Sc/tVxrsla8WeLY7cfEspEmmGMEOdlOkanLmM2lUBudVqAOoCACWE9q1wlhLSRAHKfivdH0pBBuDYrgt1wMLj6uFf7tSTTB0kCW+rLf6BzS8+LLjaUGufFfx+dQsPtGeWE3SuPPp3/Q5epszGtAFWmKoFpzXj9fRbOwadJxy3Y8aseMrvIH3vKV3FbBd8QI4qG1N26Nezmw6O64CCDzngVjrDqNQpwlFRcXXHFv5P+upD9pKSSlxfh/BUpYCBZAr4MgRF+SHhMZUwb20sT3qVw2v3iRyD9Z436rraeVwDhlcDcGx9Cl6b2H2ytZKknyn+Jop5c88Tvqn0fczj6m69WoLtieBIHrxXP7Z2AaLXtLROUloiW+C9VWJvDhAQDEnRaet0C0WDtccm6au66fT8Qem9ozc1GXQ8EfhXN94EcLhLTiug31qE4gMiAxo88156KlgdkGpAg+KsY86liWSXFqz0kGnFMx3FA7Nde3cqpPdGYenkpYzcR7akEgAQSfEfW3koWuwp8SK+SOKbqTRn7ubCbWcAQY4nh0Cub67psohr6Idecw1Ai8811eFxVPDtaDwgC1yQIm3Bc3v3jXOFMmwIJHgeKz8Wqz5dVFx4jz6ipR3vbVRo4UtQ3NViFF7V6dZOaMiene2ymQkimmnT7KW1l0KYCZgRRTVGRfjIEWKbWWUyxTYxKnKkMjVgg1SaFPIpCmlOVj4IYNT5UQU0+VBZZSCbP2RUruIptmNeQ8Suo2Z7ORlzYmqKYiwBA9XOss/G46pQoYdtBxph7HOeW2LnZoudRAjTmsQhz7ufJ/xuJPq5Vn2uTlSpfVi9kpdODrcHu/gKTx2uKY+DcN73Gw7krrf7b4GgzLSkgCwY2B5kwvImMuVdweyn1n5GNM5c0XuByHmmwXZ8t2/F/t4HT0kcn/sk6Xojvq/tZYJiiTykx6qv/e6JtQAt+Ym/oh/2SNXAPgAZRnBtJc0T6HTzXnFWmQiwZ5ZE3bXh8vFcAQ0mmlajHp5svbb2w7EVXVHG7jP7K/uVtinhsSypUEgT4iQRI9VzpCTSn7eKRdaUlsa4qj2/Ee0PB+6S+HjUNBiR0Ninw3tEwzokuGkmLT4Lzrcbd6liqjxXNRoazM3JAmDDplp4ELZx+5jadQmk576MDWA6ZPdFhPC6Rm1jxNOWSn/AMefQzfctKpdm7s76pvnhWgE1LHo4/ILgN994aVStRr4Z8vpwTYtu0y25XL7Wa+lULSbG4E6A6BUO2PNM7TJninNprrwW9P7PxYZb4t/tR67S9pGEc0OzOB6sf3bCQYmTwSf7TsIHe+SOgdf1auH3KweFqOeMU8tEd25bJJvp0WfvfSw7K0YV73MAEz+aTZuhIiEHx7vhm18tvd42myutDp+0cKl+31PSMR7RMDUaWPzFrhB7s66lcrszfcYSqGse6thzEhwyuBPvZZ+HPouGFV3M/FOHkjUpr3OW5vnx4/ZIsY9FhgnBXT7me4YP2h4J/8A3cnR7SPqFeOPoVy0trUnNHAPbJnpK+enki4P3dGpOdEyjzN5obMlOPHHjXJU/wBMxbvgk0/Rns++G6TcS1rmAB7dHD8s3BjVX9m7u0aVJo4QJJjWLmV4cMRWAlpqBvMFwHqFobJ3lxVMgNrPLeLXHM0+TpVHLpottqKa7ot8J+i6eXzGPR5uzWNZOF5f2e6UME1rYFwTIKo7X2aXSY5afqrWwMYK2HpviCQJHIjVaBCty9m4dRplFccJqu7/AKswO0niyO+qORxW74yDMATCw6GQENrMD+zIyd2YImD4x8l3mNMa6Lj9uY3s2mo1rdTFuK8xqcPYZ+xi278+U/n5mxpM08q2y7zz/fBtM1Q9jMjnyX8jeAY4G3xXNvWttnG9rUJOgsPmZ6ystwXptKtkIp9xdzx4pAC1MikJLR3mU8LstU2yrNKldHwWCkrao7GJ4KpkyLoI30YBoqQpWXQP2MQNFSrYSEiU7Q3Hk5MwU1IMRzTThiVuNLEwYpo9LDSnaxbWxqAJEpOXLsjZafCNDG7uPdgKTzfsy63EB4Ef+oXG1MLC9i2hiqdOg2iAC1zfeOgJ4w264tmDpduO0bNPNeCW256T+qBZFjajd+Pk319PkVdNmlKLcl3uvkcxsqg3tWZx3ZGa5FuNwDHovUq+wqLRh30h2jWuDDluSxznEmRykrD/AOBYeo8Oa5jKbXZS0knMWtcc0wIa7KPV3Ja+AAp4fNQqBzoBLbNILbO7nHXT5qZTjK9yv16V4Lvvp8vUXqMjnTi2vLu58To8DTFJjg4NY0ExcmRzcTxK8wxO5LqtZ4aS2SHNloALXm0S4TE8OS9EZWc6lTNXR4pg8i5zr2A5cPotpoAHRXseF50o45bYxXgr5+1ccGbj1M9M5Pq39ODw7bG5L6D8pJdJABDRlJOl809NFpbO9llV4zPqCk2JlwBHqH/MBek7erMpN7dzQXU5yT+YggfqV5JtjbNXFPJqPcQDAHAeA0QfFjm4zd+HRcd1+fkjV0+fNqYpxpeLq+fJHpe6+57cMXPbUz9owCQAAeogmy06uFZRouLiAACXE300C8m2fvdiMNDWP7jTYTmafjEdF0+2tvMxmz3Yh3aNNJwaabHQM7oDXTyv8CglDBKN7Llyuvj17/L6FXNpc7yp5JWm1yvtwed7TxL6lVz3NPeJOkR0AVQmPwlF7TMe9rxJJv6qL6reabFbUoo3pNJFftTNlNlFznCxvpcX1Gp6goeIpmQeYt9+YUITCo5tNh20ij/wYy3cIudTwE6KiAeqK2kSfsoWvMJTvuHosGWoOJy5bgfjHE9Fc2U5lJpqvaKhBy02Ouwui7nji1oi3EkTYGYNwRRcThCMjeTZ83d79Qhc0+LOUDRw++mMDg7t3xMBsDsrfhyRliCLBdrsjd/C7QZ27AKFUGKrWDu5o1Dfwg6+q82p0IgEWP3I5L0H2ZAiu6NHMM+REH75rrjKUYy5T4+onVQ2YnPH8Ml4fozvNkYEUKYpgl0cYjkFecVJJy14YuzhtXRdDyspuUtz6srYtoIvYcTyHFeP737d7SoWtnI0nKPPVeobdcXAUxN/ejlwBXGVt0R2maABy4yvMa3UYfe25LmPf5/n7m37N241uk+e484dhHG8GFGrgXAaL1V2wqeWCAVze2MG1siBCnHrlOVUasJQyHBubCS0K2F7xjRJaayC3g5Ol2JQDiF6HsnYbSAvNdjViGh/+LL/ALc30XaYDeMhqjG4Rb3nl8lt8GptvZLWiy4jaNABb20NvZhquaxuPlBnnCT+EZgjKzLqsuotYpvfJRsPhHO0Fvv6FVG66m7hQ1GgToJXQbKwDrd0jyKFs7AOEQ13m0wuj2ft3NVFMwADlLieVieQErN1GWcvhgvuNyzaXwqzW2bhW1Bke10xr+G3lZWa+7VLKYb3ufP6LRo4hgsHNNp1GnNFdiGgSXCPEcFvafQafstuRpvx44+/d4nnp58m642vI5XEbvumWsEXBaYj3Yn4zqruxNnvpulwb/t/RalXaVLTtG+RlMzGUiJD2+o/VVVocEcilHKuHfWPX6DZajLKG2UfsxqmJBqimGZiLuJ0aD5XN1U2ptbJDGCSLEi0dAjV9tUKdwQTp3ReBzVfD47DvBcZkk2cDPlCbqs26LhjywTl1d1Ue5Jrv/FQGPHVSlB1+5ibw569AZc0MMvkzrMHTqVx2A3Yq1qdQtHuXPXw68V6XXxOH7NzQSAeQM/FUdkbUpUA5uZ7gTIGVoA8L+Co4moyUcmWL45kmnTV14eRpYtROGNqEH144Z57g91K1QkNY4xczFr89Fv7p7ruq0MRTJyh5pai3dLjb1XVVt7GQcjCCf8AL8pQtnbfYxpDKWXiZfI8ZifJO7bApLdktc3SfpXUPJqNTOD+CuldDCxPspDrB48YI/VYu0fZTVYe49rhzMNvyAJXXY/fU/haB4O/ZZWM35qA9wNZ5z4mSCVMs+PlYnLyfH6Ov1R2N61/5V6/0c7T9nWKcLEEf5jHxAlG/urxE6s+JHyWoPaBXA95n8p9NVWfv7iSL1YPJrW/MhFHJxy5X8l/LHOOqb6R+5Ch7Ka34nNHkf2Wrg/ZXHvVB/L/APSw3b31zrXq+oHyRMPvPVkHtqh8XFQ5pddz9Uv2Olj1TX+SXodthNxKLIJh5EaiBbpxWHvfuoGk1GDu9NG9EI74PA/6jvUqljd7XOaRmMO1ub+I4pOTJjmv/HjafjYrFh1MZ7pSsycFhw97aRHvn8Dc1Ua6chztJAXqG7+7dPCyWkkuAu6xA5Rw4ei8pobcyVM4ADhMOaO91v6rSbvaXmS4uJ53KbDJLE9+y33c1Q/VafJmW1Spd/meoY3GFt8wyiNIJRmYtj2+8OokSPivLxvCeXyUam8ro0KCGt1KySe20+5y/Tj7FL/S20lZ6S6nSH42/wAwVCrjKBkCqJGtjHWDC81xG8bz/VZlbbTzxPqheLtP/nFfX+UPh7Na5c2ejbUxEMzU3MdeMuaHDrB1XJ4vCvrNc59RrI91kFxdb8wMBcxV2m7WSqtXaJdx6eURCPFonB2q/PUuwhHEq3cl2tsipOrdPzi3RJZJxJTq8oT8ft/ZPaY+80cPt0huUMAGbN+LWI1nSIVpm8bxo1nmAfmsNgA4BF7ROlihfQxUr619Ea9TeSo4z3B/la0fIJM2/UJ77nEAGA3K0gnTUG09Fj9onzpUsMf9qHwbXedHU3kGQtZRykkd9zy91uAsBfwVUbWqfmI8CshqMwpLxQ8C9jZrs2i//wAjj5uV7A4zKsBj1Zp1kmeJNUWaTOup7YMcU79sW1K5YYpI4lU/co30A7NG9V2uTxUqO0v8R9FzprpDERx8pTPdY1QWxHVs2qOJefGIHgndtgcj6rkTijz+JSOMPNB7jFkdmjo6u2T9k/VU37WP2AsV2OdETbXTlP1KCcSeadDSRXcEopHQM2wRrcctB8EKptWT9Db4hYf8WehTVMaOHz+XwTFpo30C+FGpVx08/UfJUauIJOqrfxY6nz+gQnV0+ONInfFFg11E1kJjybXIA8gJn5mVElMo7dYYVVNtdAdfkPgAmBXUduNBmLPVQqVlVafBOSh2Kzhu1n+pT5wIuDzs63SSL+SE89bqMHmjoC2i8zEp3YlUmjqpSh2INMnVqoD3qTygucjSAnIi56C5EqVSQBNhoOSCSnY0Uc0iLnJ1AlOrdGc5CbW5IvaeKrh6I2qRBHj5rpRFxl5hxUUg48kEVbyb8TPHxUw5IlHyLUGn3hQ4ojXlVw5Ta9V3EtwlRabU8ERryqrHogegaLkWWc5T5zzHjCBn8UmvQ0GWJP2Ei080IVFLMoomiWU/mTZOqZzz1SBEG5nle/pouJoRp9So5B1SkdUz+FwZ5G48eSkikNlHVRyjkmLlHMio6kTACYxyH31UMyYuU0Q6JuEE9PA/FNn5/uh5kxcpBcgnaJ+0QcyYPXURvLHa+H3H0TZ0HOkHLqO3k33TR1PqoZ1EuXUA2gzApF6qz1Tg9VO0hZK4SDvfKrvckXoZcjhCxWXLSGLlBzknOQnvVyMaMrJkscuSQSUk7aVN4RpCICgBymHKGiVIO0qYKA1yIHpUolmEwwKIKpAibHUeBtKAHKQVeUC7DIED0Rr0EFTgpLRZhIMCpAoLQeieDzCEsKXkHHgpDwQAeqceKgYmFc4qJcoEdVEhdRzbCh33JSzeCEQmnqpI3UFqPkkwL8hA8gNEOVAnqoyuSAcwpPRRlRB8VOnRcQXBpLWRmPATYTyXdCN1kMyUpnOUcyKgN1EklHOlnXURuRJSa+J0v0B9J0Q86bOuo7egiglmTEqUmC5IcsTFQKQKZsYlZU3VDkqDynLkF9ROxxZVzZYiJQXFJz0POrSRmymPKSGXJI6E7ibSiGpPoB6WSSUNBRb6Dh6mHJJIGNTCAlTbKdJIky3jV/QdSzdUkkpqy1FtBGu6qWZJJV2i7CTaESFJMkoDT5HgJsiSSgNJMTWJy1MkuJrgSgSnSUoU3wQlKf3/AHSSRIBjQmTJKUC+BJSmSRsWnY6ZJJEkLb6jpBJJFSI3OrGKiSnSRoTLxBuKHUKSSdFFObAOKEUkk5FSRFJJJEAf/9k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20488" name="AutoShape 8" descr="data:image/jpeg;base64,/9j/4AAQSkZJRgABAQAAAQABAAD/2wCEAAkGBhQSERQUExQUFBUUFxQXFRcVGBQXFBUXFBUXFBQVFRQXHCYeFxokGhQUHy8gIycpLCwsFx4xNTAqNSYrLCkBCQoKDgwOGg8PGiwlHyQsLCwpLCwsLCwsLCksLCksLCwsLS4sLCwsLCwsLCwpLCwsLCwsLCwsLCwsLCwsLSwsLP/AABEIALcBFAMBIgACEQEDEQH/xAAcAAABBQEBAQAAAAAAAAAAAAADAAECBAUGBwj/xABAEAABAwIDBQUGBAMGBwAAAAABAAIRAyEEEjEFBkFRYRMicYGRBzKhsdHwQlLB4RSS8RYXYnKCohUkM0NTsuL/xAAaAQACAwEBAAAAAAAAAAAAAAACAwEEBQAG/8QANBEAAgIBAwEFBwQBBAMAAAAAAAECEQMEEiExE0FRYYEFFCJxkaHwscHR4TIVUoLxIzND/9oADAMBAAIRAxEAPwDzeEailkU2U0DZYjF2Hpm6MQgM1Vhiq5OOTRw88MjlShHyqDwkLJZaeJIA4KBCK4IblZiynkRAoTkVygWpqKzIJipQlCkCgjCpQhMMFGKFjY8oGQhkI5CE4KUwZIGQohqK1qc00W4Xs7xFGayyHTYjwlTlRbww3csiGKD2osqLyEMZOxmSEVHhg2sUkwqBO16Y7K6oE8JmtUiiUqSlukBGG58ATTUSFeDEOuxBHKm6LGTRyjDeyk5DIVmpRhBqMhPTsoSg11ApQnITIxVDEKMKaYqQSMpJ4SUnUaWVO0IjmpoVOzS2UyQAR6TVXlGolIyJ7S3ha3FkhCeEZDeFUReklQAhCIRnBDcFbxso5YgyFCEQhNCemVGgWVPCnCUIrBohCI0JoUwULYcEr5GIQ3NRYUHBcmdKJCkLopUA1TUs6PCohKLMqvUKJRp2USSqyccne1IZ5UBRVnIn7NB2qQ73WcndFbs0RtOEXIp9mheZdw3HopPkA1isU6anQwsowolhgi3NJyZLdGlpdG8fM0CLQAqxZJV+rhwbqNKkNCUEZ7eUWM2n7ak+hScxUqwW1XpcFl16MFWsGS+pj+0dL2aTj0KmRRLUZzFAhXLMRoDCSmVBELYkkpSXHGw4KKMWqDmrPjNM2p42uSDgp01AItFdP/EjHW4M0pymATlipl9WDc1DIVghQc1HGdASgiuWpsqKWpoVhTKzxAi1KEQtShFvA7IHlSARITZVO4HsyAScFKE7gps7baBtCRSlIlEL4qgeSdVdoMkBV2NlauyqIcDzCRnmkjQ9n46nb7wdDDibqxUY1oAiSb+SuYfBydEbH7Ni40We8q3Ub6qPCMR1GSSBCn/CkEDoj5DGisYejnE/1KY50gqQXZ2EEwL8+kqzjcI0NMaqeBplhkWB4/VTxJk2iBqVSlNudkN8mOyg1yk7BtGiG7Eta4weKq19oHnKuKMm+AZZIwVthazQASVkPuUarii7VCaVcxQcVbMXWaiGZqMeg2RDNIIyiU+MmZ+SESlWpwgEK7VaqzmqzFmdkjTBwmU8iSKxRuOQ1KU0LJXB6F/ERhJjlKEwYmbk1yK2tPgIx6M0qrCkx0JU4Lqh0Mj6MOWqOVSD02ZKHWiORIBSCk0LrOpEOzUHMVkhBcVKZ0kgBCcUieCLQw5ebCVvYXYhi5v98VM86x9Tsen7Tl8I50YY8lN1Gy6mnskjUIWJ2NxAJGqR73GT6lqOmhHhHKvooULT2jhspsICoOaruPLa5KOfS0/hQfZWzzVflBi0yul2ZsAskTmM8OSDuVgwTUqH8EAcrzN/LRdpsnHUahLWuGZtp4HwKx/aGtnGUlFWl1H4IrDjtLkqYDYkRIhaG0dlNDNNFfx2Kp0W5nOiVi43bQqMhkzxWBDLmzyU108TozyZZKS6FX/gjCyRxWTU2eWGw42XRbPw7iL2Ra9C2k8lcjqpQk4t2WFlcXVmQ6jFMSNVh7ZonsSQYvoOK6PHUSWXMRx+a5rbGLimGtg3lx8NIV3Styaa8R0XaOaKbKiBsmVM07LcU6KEsG7kr5UwCM5iE8psZbipkh2fLFCiouKjKcolWWXyGqlAcxHKG5NjwVZ/EwcJJykjFUaEqTdUg1ItVF10NRX1EQnATAKQCCSGRkNCcNShTAQNhpCAShTa1O4H9Eqxu0G0orXIcJl3U5NoM66GWqdJi2tkbp1sSRkHdJu46BBKcYcthtcWy7sTYrixriLRP7rbbQY3VzWxzIXVYDdCm2m1ryaha2L2af8ASFp4DYlBlhRpg88ov6rOWny551J1fQRP2lCKqNsw9i7vNrNzuJDT7pA97mb8FPeR2DwlDLUDiXe6G5e0MdTo1Xd6d76WCbljNULe6waDkXcgvHX1auNxHeLn1KjgB5mAAOA6LQ91w4Y7Ek33t/lfx8xenhm1Mu0m2ody/P1DVW9tVPYsJaScoccxjkYF/JbDNysQ8D/lx07rh8yF3Wzd1W4JtF7bvbDajuYdaByaHR6k8V1nBHiwSyTlB/Dtr1T9Sc/tVxrsla8WeLY7cfEspEmmGMEOdlOkanLmM2lUBudVqAOoCACWE9q1wlhLSRAHKfivdH0pBBuDYrgt1wMLj6uFf7tSTTB0kCW+rLf6BzS8+LLjaUGufFfx+dQsPtGeWE3SuPPp3/Q5epszGtAFWmKoFpzXj9fRbOwadJxy3Y8aseMrvIH3vKV3FbBd8QI4qG1N26Nezmw6O64CCDzngVjrDqNQpwlFRcXXHFv5P+upD9pKSSlxfh/BUpYCBZAr4MgRF+SHhMZUwb20sT3qVw2v3iRyD9Z436rraeVwDhlcDcGx9Cl6b2H2ytZKknyn+Jop5c88Tvqn0fczj6m69WoLtieBIHrxXP7Z2AaLXtLROUloiW+C9VWJvDhAQDEnRaet0C0WDtccm6au66fT8Qem9ozc1GXQ8EfhXN94EcLhLTiug31qE4gMiAxo88156KlgdkGpAg+KsY86liWSXFqz0kGnFMx3FA7Nde3cqpPdGYenkpYzcR7akEgAQSfEfW3koWuwp8SK+SOKbqTRn7ubCbWcAQY4nh0Cub67psohr6Idecw1Ai8811eFxVPDtaDwgC1yQIm3Bc3v3jXOFMmwIJHgeKz8Wqz5dVFx4jz6ipR3vbVRo4UtQ3NViFF7V6dZOaMiene2ymQkimmnT7KW1l0KYCZgRRTVGRfjIEWKbWWUyxTYxKnKkMjVgg1SaFPIpCmlOVj4IYNT5UQU0+VBZZSCbP2RUruIptmNeQ8Suo2Z7ORlzYmqKYiwBA9XOss/G46pQoYdtBxph7HOeW2LnZoudRAjTmsQhz7ufJ/xuJPq5Vn2uTlSpfVi9kpdODrcHu/gKTx2uKY+DcN73Gw7krrf7b4GgzLSkgCwY2B5kwvImMuVdweyn1n5GNM5c0XuByHmmwXZ8t2/F/t4HT0kcn/sk6Xojvq/tZYJiiTykx6qv/e6JtQAt+Ym/oh/2SNXAPgAZRnBtJc0T6HTzXnFWmQiwZ5ZE3bXh8vFcAQ0mmlajHp5svbb2w7EVXVHG7jP7K/uVtinhsSypUEgT4iQRI9VzpCTSn7eKRdaUlsa4qj2/Ee0PB+6S+HjUNBiR0Ninw3tEwzokuGkmLT4Lzrcbd6liqjxXNRoazM3JAmDDplp4ELZx+5jadQmk576MDWA6ZPdFhPC6Rm1jxNOWSn/AMefQzfctKpdm7s76pvnhWgE1LHo4/ILgN994aVStRr4Z8vpwTYtu0y25XL7Wa+lULSbG4E6A6BUO2PNM7TJninNprrwW9P7PxYZb4t/tR67S9pGEc0OzOB6sf3bCQYmTwSf7TsIHe+SOgdf1auH3KweFqOeMU8tEd25bJJvp0WfvfSw7K0YV73MAEz+aTZuhIiEHx7vhm18tvd42myutDp+0cKl+31PSMR7RMDUaWPzFrhB7s66lcrszfcYSqGse6thzEhwyuBPvZZ+HPouGFV3M/FOHkjUpr3OW5vnx4/ZIsY9FhgnBXT7me4YP2h4J/8A3cnR7SPqFeOPoVy0trUnNHAPbJnpK+enki4P3dGpOdEyjzN5obMlOPHHjXJU/wBMxbvgk0/Rns++G6TcS1rmAB7dHD8s3BjVX9m7u0aVJo4QJJjWLmV4cMRWAlpqBvMFwHqFobJ3lxVMgNrPLeLXHM0+TpVHLpottqKa7ot8J+i6eXzGPR5uzWNZOF5f2e6UME1rYFwTIKo7X2aXSY5afqrWwMYK2HpviCQJHIjVaBCty9m4dRplFccJqu7/AKswO0niyO+qORxW74yDMATCw6GQENrMD+zIyd2YImD4x8l3mNMa6Lj9uY3s2mo1rdTFuK8xqcPYZ+xi278+U/n5mxpM08q2y7zz/fBtM1Q9jMjnyX8jeAY4G3xXNvWttnG9rUJOgsPmZ6ystwXptKtkIp9xdzx4pAC1MikJLR3mU8LstU2yrNKldHwWCkrao7GJ4KpkyLoI30YBoqQpWXQP2MQNFSrYSEiU7Q3Hk5MwU1IMRzTThiVuNLEwYpo9LDSnaxbWxqAJEpOXLsjZafCNDG7uPdgKTzfsy63EB4Ef+oXG1MLC9i2hiqdOg2iAC1zfeOgJ4w264tmDpduO0bNPNeCW256T+qBZFjajd+Pk319PkVdNmlKLcl3uvkcxsqg3tWZx3ZGa5FuNwDHovUq+wqLRh30h2jWuDDluSxznEmRykrD/AOBYeo8Oa5jKbXZS0knMWtcc0wIa7KPV3Ja+AAp4fNQqBzoBLbNILbO7nHXT5qZTjK9yv16V4Lvvp8vUXqMjnTi2vLu58To8DTFJjg4NY0ExcmRzcTxK8wxO5LqtZ4aS2SHNloALXm0S4TE8OS9EZWc6lTNXR4pg8i5zr2A5cPotpoAHRXseF50o45bYxXgr5+1ccGbj1M9M5Pq39ODw7bG5L6D8pJdJABDRlJOl809NFpbO9llV4zPqCk2JlwBHqH/MBek7erMpN7dzQXU5yT+YggfqV5JtjbNXFPJqPcQDAHAeA0QfFjm4zd+HRcd1+fkjV0+fNqYpxpeLq+fJHpe6+57cMXPbUz9owCQAAeogmy06uFZRouLiAACXE300C8m2fvdiMNDWP7jTYTmafjEdF0+2tvMxmz3Yh3aNNJwaabHQM7oDXTyv8CglDBKN7Llyuvj17/L6FXNpc7yp5JWm1yvtwed7TxL6lVz3NPeJOkR0AVQmPwlF7TMe9rxJJv6qL6reabFbUoo3pNJFftTNlNlFznCxvpcX1Gp6goeIpmQeYt9+YUITCo5tNh20ij/wYy3cIudTwE6KiAeqK2kSfsoWvMJTvuHosGWoOJy5bgfjHE9Fc2U5lJpqvaKhBy02Ouwui7nji1oi3EkTYGYNwRRcThCMjeTZ83d79Qhc0+LOUDRw++mMDg7t3xMBsDsrfhyRliCLBdrsjd/C7QZ27AKFUGKrWDu5o1Dfwg6+q82p0IgEWP3I5L0H2ZAiu6NHMM+REH75rrjKUYy5T4+onVQ2YnPH8Ml4fozvNkYEUKYpgl0cYjkFecVJJy14YuzhtXRdDyspuUtz6srYtoIvYcTyHFeP737d7SoWtnI0nKPPVeobdcXAUxN/ejlwBXGVt0R2maABy4yvMa3UYfe25LmPf5/n7m37N241uk+e484dhHG8GFGrgXAaL1V2wqeWCAVze2MG1siBCnHrlOVUasJQyHBubCS0K2F7xjRJaayC3g5Ol2JQDiF6HsnYbSAvNdjViGh/+LL/ALc30XaYDeMhqjG4Rb3nl8lt8GptvZLWiy4jaNABb20NvZhquaxuPlBnnCT+EZgjKzLqsuotYpvfJRsPhHO0Fvv6FVG66m7hQ1GgToJXQbKwDrd0jyKFs7AOEQ13m0wuj2ft3NVFMwADlLieVieQErN1GWcvhgvuNyzaXwqzW2bhW1Bke10xr+G3lZWa+7VLKYb3ufP6LRo4hgsHNNp1GnNFdiGgSXCPEcFvafQafstuRpvx44+/d4nnp58m642vI5XEbvumWsEXBaYj3Yn4zqruxNnvpulwb/t/RalXaVLTtG+RlMzGUiJD2+o/VVVocEcilHKuHfWPX6DZajLKG2UfsxqmJBqimGZiLuJ0aD5XN1U2ptbJDGCSLEi0dAjV9tUKdwQTp3ReBzVfD47DvBcZkk2cDPlCbqs26LhjywTl1d1Ue5Jrv/FQGPHVSlB1+5ibw569AZc0MMvkzrMHTqVx2A3Yq1qdQtHuXPXw68V6XXxOH7NzQSAeQM/FUdkbUpUA5uZ7gTIGVoA8L+Co4moyUcmWL45kmnTV14eRpYtROGNqEH144Z57g91K1QkNY4xczFr89Fv7p7ruq0MRTJyh5pai3dLjb1XVVt7GQcjCCf8AL8pQtnbfYxpDKWXiZfI8ZifJO7bApLdktc3SfpXUPJqNTOD+CuldDCxPspDrB48YI/VYu0fZTVYe49rhzMNvyAJXXY/fU/haB4O/ZZWM35qA9wNZ5z4mSCVMs+PlYnLyfH6Ov1R2N61/5V6/0c7T9nWKcLEEf5jHxAlG/urxE6s+JHyWoPaBXA95n8p9NVWfv7iSL1YPJrW/MhFHJxy5X8l/LHOOqb6R+5Ch7Ka34nNHkf2Wrg/ZXHvVB/L/APSw3b31zrXq+oHyRMPvPVkHtqh8XFQ5pddz9Uv2Olj1TX+SXodthNxKLIJh5EaiBbpxWHvfuoGk1GDu9NG9EI74PA/6jvUqljd7XOaRmMO1ub+I4pOTJjmv/HjafjYrFh1MZ7pSsycFhw97aRHvn8Dc1Ua6chztJAXqG7+7dPCyWkkuAu6xA5Rw4ei8pobcyVM4ADhMOaO91v6rSbvaXmS4uJ53KbDJLE9+y33c1Q/VafJmW1Spd/meoY3GFt8wyiNIJRmYtj2+8OokSPivLxvCeXyUam8ro0KCGt1KySe20+5y/Tj7FL/S20lZ6S6nSH42/wAwVCrjKBkCqJGtjHWDC81xG8bz/VZlbbTzxPqheLtP/nFfX+UPh7Na5c2ejbUxEMzU3MdeMuaHDrB1XJ4vCvrNc59RrI91kFxdb8wMBcxV2m7WSqtXaJdx6eURCPFonB2q/PUuwhHEq3cl2tsipOrdPzi3RJZJxJTq8oT8ft/ZPaY+80cPt0huUMAGbN+LWI1nSIVpm8bxo1nmAfmsNgA4BF7ROlihfQxUr619Ea9TeSo4z3B/la0fIJM2/UJ77nEAGA3K0gnTUG09Fj9onzpUsMf9qHwbXedHU3kGQtZRykkd9zy91uAsBfwVUbWqfmI8CshqMwpLxQ8C9jZrs2i//wAjj5uV7A4zKsBj1Zp1kmeJNUWaTOup7YMcU79sW1K5YYpI4lU/co30A7NG9V2uTxUqO0v8R9FzprpDERx8pTPdY1QWxHVs2qOJefGIHgndtgcj6rkTijz+JSOMPNB7jFkdmjo6u2T9k/VU37WP2AsV2OdETbXTlP1KCcSeadDSRXcEopHQM2wRrcctB8EKptWT9Db4hYf8WehTVMaOHz+XwTFpo30C+FGpVx08/UfJUauIJOqrfxY6nz+gQnV0+ONInfFFg11E1kJjybXIA8gJn5mVElMo7dYYVVNtdAdfkPgAmBXUduNBmLPVQqVlVafBOSh2Kzhu1n+pT5wIuDzs63SSL+SE89bqMHmjoC2i8zEp3YlUmjqpSh2INMnVqoD3qTygucjSAnIi56C5EqVSQBNhoOSCSnY0Uc0iLnJ1AlOrdGc5CbW5IvaeKrh6I2qRBHj5rpRFxl5hxUUg48kEVbyb8TPHxUw5IlHyLUGn3hQ4ojXlVw5Ta9V3EtwlRabU8ERryqrHogegaLkWWc5T5zzHjCBn8UmvQ0GWJP2Ei080IVFLMoomiWU/mTZOqZzz1SBEG5nle/pouJoRp9So5B1SkdUz+FwZ5G48eSkikNlHVRyjkmLlHMio6kTACYxyH31UMyYuU0Q6JuEE9PA/FNn5/uh5kxcpBcgnaJ+0QcyYPXURvLHa+H3H0TZ0HOkHLqO3k33TR1PqoZ1EuXUA2gzApF6qz1Tg9VO0hZK4SDvfKrvckXoZcjhCxWXLSGLlBzknOQnvVyMaMrJkscuSQSUk7aVN4RpCICgBymHKGiVIO0qYKA1yIHpUolmEwwKIKpAibHUeBtKAHKQVeUC7DIED0Rr0EFTgpLRZhIMCpAoLQeieDzCEsKXkHHgpDwQAeqceKgYmFc4qJcoEdVEhdRzbCh33JSzeCEQmnqpI3UFqPkkwL8hA8gNEOVAnqoyuSAcwpPRRlRB8VOnRcQXBpLWRmPATYTyXdCN1kMyUpnOUcyKgN1EklHOlnXURuRJSa+J0v0B9J0Q86bOuo7egiglmTEqUmC5IcsTFQKQKZsYlZU3VDkqDynLkF9ROxxZVzZYiJQXFJz0POrSRmymPKSGXJI6E7ibSiGpPoB6WSSUNBRb6Dh6mHJJIGNTCAlTbKdJIky3jV/QdSzdUkkpqy1FtBGu6qWZJJV2i7CTaESFJMkoDT5HgJsiSSgNJMTWJy1MkuJrgSgSnSUoU3wQlKf3/AHSSRIBjQmTJKUC+BJSmSRsWnY6ZJJEkLb6jpBJJFSI3OrGKiSnSRoTLxBuKHUKSSdFFObAOKEUkk5FSRFJJJEAf/9k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7" name="שמש 2"/>
          <p:cNvSpPr/>
          <p:nvPr/>
        </p:nvSpPr>
        <p:spPr>
          <a:xfrm>
            <a:off x="6876256" y="0"/>
            <a:ext cx="2520280" cy="1656184"/>
          </a:xfrm>
          <a:prstGeom prst="sun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6"/>
          </a:lnRef>
          <a:fillRef idx="1002">
            <a:schemeClr val="dk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JO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الصف الثالث</a:t>
            </a:r>
            <a:endParaRPr lang="he-IL" sz="2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9458" name="Picture 2" descr="http://t0.gstatic.com/images?q=tbn:ANd9GcTs3B5UpSwse7B8iQKYBnamPVNIu7x92rA7ptWuaIYaOoMYcYw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365104"/>
            <a:ext cx="2667000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0" y="332656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ar-SA" sz="32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أضرار ثانوية للحريق على الإنسان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79388" y="1484313"/>
            <a:ext cx="8640762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ar-SA" sz="2800" dirty="0" err="1" smtClean="0"/>
              <a:t>يالدخان</a:t>
            </a:r>
            <a:r>
              <a:rPr lang="ar-SA" sz="2800" dirty="0" smtClean="0"/>
              <a:t> </a:t>
            </a:r>
            <a:r>
              <a:rPr lang="ar-SA" sz="2800" dirty="0"/>
              <a:t>الناتج عن الحريق </a:t>
            </a:r>
            <a:r>
              <a:rPr lang="ar-SA" sz="2800" dirty="0" smtClean="0"/>
              <a:t>ينتشر </a:t>
            </a:r>
            <a:r>
              <a:rPr lang="ar-SA" sz="2800" dirty="0"/>
              <a:t>في الجو وقد تتسرب للجهاز </a:t>
            </a:r>
            <a:r>
              <a:rPr lang="ar-SA" sz="2800" dirty="0" err="1"/>
              <a:t>التنفسي.</a:t>
            </a:r>
            <a:r>
              <a:rPr lang="ar-SA" sz="2800" dirty="0"/>
              <a:t> </a:t>
            </a:r>
            <a:endParaRPr lang="ar-SA" sz="2800" dirty="0" smtClean="0"/>
          </a:p>
          <a:p>
            <a:pPr algn="just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ar-SA" sz="2800" dirty="0" smtClean="0"/>
              <a:t>المواد المتطايرة تضر  هي </a:t>
            </a:r>
            <a:r>
              <a:rPr lang="ar-SA" sz="2800" dirty="0"/>
              <a:t>أيضا بالجهاز </a:t>
            </a:r>
            <a:r>
              <a:rPr lang="ar-SA" sz="2800" dirty="0" err="1"/>
              <a:t>التنفسي.</a:t>
            </a:r>
            <a:r>
              <a:rPr lang="ar-SA" sz="2800" dirty="0"/>
              <a:t> </a:t>
            </a:r>
            <a:endParaRPr lang="ar-SA" sz="2800" dirty="0" smtClean="0"/>
          </a:p>
          <a:p>
            <a:pPr algn="just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ar-SA" sz="2800" dirty="0" smtClean="0"/>
              <a:t>المواد الكابحة للاشتعال والتي تم رشها فوق </a:t>
            </a:r>
            <a:r>
              <a:rPr lang="ar-SA" sz="2800" dirty="0" err="1" smtClean="0"/>
              <a:t>الكرمل</a:t>
            </a:r>
            <a:r>
              <a:rPr lang="ar-SA" sz="2800" dirty="0" smtClean="0"/>
              <a:t> قد تسبب أضرارا مختلفة للجهاز التنفسي والعينين وقد تسبب حساسية</a:t>
            </a:r>
            <a:r>
              <a:rPr lang="he-IL" sz="2800" dirty="0" smtClean="0"/>
              <a:t>.</a:t>
            </a:r>
            <a:endParaRPr lang="en-US" sz="2800" dirty="0" smtClean="0"/>
          </a:p>
          <a:p>
            <a:pPr algn="just">
              <a:spcBef>
                <a:spcPct val="50000"/>
              </a:spcBef>
              <a:buFont typeface="Wingdings" pitchFamily="2" charset="2"/>
              <a:buChar char="ü"/>
              <a:defRPr/>
            </a:pPr>
            <a:endParaRPr lang="ar-SA" sz="2800" dirty="0">
              <a:solidFill>
                <a:srgbClr val="FFFF00"/>
              </a:solidFill>
            </a:endParaRPr>
          </a:p>
        </p:txBody>
      </p:sp>
      <p:pic>
        <p:nvPicPr>
          <p:cNvPr id="15364" name="Picture 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5241925"/>
            <a:ext cx="2555875" cy="1616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5" name="Picture 1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2204864"/>
            <a:ext cx="1547316" cy="1027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6" name="Picture 12" descr="ImageShack, share photos of ×’×•×£ ×”××“×, ×©×¨×™×¨×™ ×ž×§×¨×‘×™ ×™×¨×š, share pictures of ×’×•×£ ×”××“×, ×©×¨×™×¨×™ ×ž×§×¨×‘×™ ×™×¨×š, share video of ×’×•×£ ×”××“×, ×©×¨×™×¨×™ ×ž×§×¨×‘×™ ×™×¨×š, free image hosting, free video hosting, image hosting, video hosting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2204864"/>
            <a:ext cx="1169988" cy="1501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" y="404664"/>
            <a:ext cx="9143999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ar-S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كيف نتجنّب الحرائق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1907704" y="2348880"/>
            <a:ext cx="680424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he-IL" dirty="0"/>
              <a:t>  </a:t>
            </a:r>
            <a:r>
              <a:rPr lang="ar-SA" sz="2400" dirty="0"/>
              <a:t>ممنوع إشعال نار في الغابة وإنما في مكان مخصّص لهذا </a:t>
            </a:r>
            <a:r>
              <a:rPr lang="ar-SA" sz="2400" dirty="0" err="1"/>
              <a:t>الأمر.</a:t>
            </a:r>
            <a:r>
              <a:rPr lang="ar-SA" sz="2400" dirty="0"/>
              <a:t> </a:t>
            </a:r>
            <a:endParaRPr lang="ar-SA" sz="2400" dirty="0" smtClean="0"/>
          </a:p>
          <a:p>
            <a:pPr marL="457200" indent="-457200" algn="just">
              <a:buFont typeface="Wingdings" pitchFamily="2" charset="2"/>
              <a:buChar char="ü"/>
            </a:pPr>
            <a:endParaRPr lang="ar-SA" sz="2400" dirty="0"/>
          </a:p>
          <a:p>
            <a:pPr marL="457200" indent="-457200" algn="just">
              <a:buFont typeface="Wingdings" pitchFamily="2" charset="2"/>
              <a:buChar char="ü"/>
            </a:pPr>
            <a:r>
              <a:rPr lang="ar-SA" sz="2400" dirty="0"/>
              <a:t> يجب مراعاة اتجاه الريح </a:t>
            </a:r>
            <a:r>
              <a:rPr lang="ar-SA" sz="2400" dirty="0" err="1"/>
              <a:t>وشدتها.</a:t>
            </a:r>
            <a:r>
              <a:rPr lang="ar-SA" sz="2400" dirty="0"/>
              <a:t> ممنوع إشعال نار عندما تهب ريح شديدة</a:t>
            </a:r>
            <a:r>
              <a:rPr lang="ar-SA" sz="2400" dirty="0" smtClean="0"/>
              <a:t>.</a:t>
            </a:r>
          </a:p>
          <a:p>
            <a:pPr marL="457200" indent="-457200" algn="just">
              <a:buFont typeface="Wingdings" pitchFamily="2" charset="2"/>
              <a:buChar char="ü"/>
            </a:pPr>
            <a:endParaRPr lang="ar-SA" sz="2400" dirty="0"/>
          </a:p>
          <a:p>
            <a:pPr marL="457200" indent="-457200" algn="just">
              <a:buFont typeface="Wingdings" pitchFamily="2" charset="2"/>
              <a:buChar char="ü"/>
            </a:pPr>
            <a:r>
              <a:rPr lang="ar-SA" sz="2400" dirty="0"/>
              <a:t> ممنوع صب البنزين أو مواد أخرى قابلة للاشتعال على النار المشتعلة</a:t>
            </a:r>
            <a:r>
              <a:rPr lang="ar-SA" sz="2400" dirty="0" smtClean="0"/>
              <a:t>.</a:t>
            </a:r>
          </a:p>
          <a:p>
            <a:pPr algn="just">
              <a:buFontTx/>
              <a:buChar char="•"/>
            </a:pPr>
            <a:endParaRPr lang="ar-SA" sz="2400" dirty="0" smtClean="0"/>
          </a:p>
          <a:p>
            <a:pPr algn="just">
              <a:buFontTx/>
              <a:buChar char="•"/>
            </a:pPr>
            <a:endParaRPr lang="ar-SA" sz="2400" dirty="0"/>
          </a:p>
        </p:txBody>
      </p:sp>
      <p:pic>
        <p:nvPicPr>
          <p:cNvPr id="16388" name="Picture 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332656"/>
            <a:ext cx="1043907" cy="776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صورة 4" descr="firema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32656"/>
            <a:ext cx="1764704" cy="5904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 descr="firema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81128"/>
            <a:ext cx="2304256" cy="1944216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51520" y="1124744"/>
            <a:ext cx="8712968" cy="60016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>
              <a:lnSpc>
                <a:spcPct val="150000"/>
              </a:lnSpc>
              <a:buFontTx/>
              <a:buChar char="•"/>
            </a:pPr>
            <a:r>
              <a:rPr lang="ar-SA" sz="2400" dirty="0" smtClean="0"/>
              <a:t>لا تترك المكان إلا بعد إطفاء النار </a:t>
            </a:r>
            <a:r>
              <a:rPr lang="ar-SA" sz="2400" dirty="0" err="1" smtClean="0"/>
              <a:t>تماما!</a:t>
            </a:r>
            <a:r>
              <a:rPr lang="ar-SA" sz="2400" dirty="0" smtClean="0"/>
              <a:t> بعد الإطفاء  بالماء والتغطية بالتراب، يجب تقليب الرماد الساخن والتأكد من عدم وجود جمر.</a:t>
            </a:r>
          </a:p>
          <a:p>
            <a:pPr algn="just">
              <a:lnSpc>
                <a:spcPct val="150000"/>
              </a:lnSpc>
              <a:buFontTx/>
              <a:buChar char="•"/>
            </a:pPr>
            <a:endParaRPr lang="ar-SA" sz="2400" dirty="0" smtClean="0"/>
          </a:p>
          <a:p>
            <a:pPr algn="just">
              <a:lnSpc>
                <a:spcPct val="150000"/>
              </a:lnSpc>
              <a:buFontTx/>
              <a:buChar char="•"/>
            </a:pPr>
            <a:r>
              <a:rPr lang="ar-SA" sz="2400" dirty="0" smtClean="0"/>
              <a:t> إذا اندلعت نار صغيرة بالغابة، يجب محاصرة النار </a:t>
            </a:r>
            <a:r>
              <a:rPr lang="ar-SA" sz="2400" dirty="0" err="1" smtClean="0"/>
              <a:t>المتفشية.</a:t>
            </a:r>
            <a:r>
              <a:rPr lang="ar-SA" sz="2400" dirty="0" smtClean="0"/>
              <a:t>   </a:t>
            </a:r>
            <a:br>
              <a:rPr lang="ar-SA" sz="2400" dirty="0" smtClean="0"/>
            </a:br>
            <a:r>
              <a:rPr lang="ar-SA" sz="2400" dirty="0" smtClean="0"/>
              <a:t>  وهذا يمكن عمله بضرب النار بأغصان خضراء، مضارب أو بطانيات، وسكب الماء وتغطية النار بالتراب.</a:t>
            </a:r>
          </a:p>
          <a:p>
            <a:pPr algn="just">
              <a:lnSpc>
                <a:spcPct val="150000"/>
              </a:lnSpc>
              <a:buFontTx/>
              <a:buChar char="•"/>
            </a:pPr>
            <a:endParaRPr lang="ar-SA" sz="2400" dirty="0" smtClean="0"/>
          </a:p>
          <a:p>
            <a:pPr algn="just">
              <a:lnSpc>
                <a:spcPct val="150000"/>
              </a:lnSpc>
              <a:buFontTx/>
              <a:buChar char="•"/>
            </a:pPr>
            <a:r>
              <a:rPr lang="ar-SA" sz="2400" dirty="0" smtClean="0"/>
              <a:t> إذا تفشت النار واستعرت النيران، يجب إبعاد الناس والسيارات عن منطقة الحريق والاتصال فورا </a:t>
            </a:r>
            <a:r>
              <a:rPr lang="ar-SA" sz="2400" dirty="0" err="1" smtClean="0"/>
              <a:t>بالإطفائية</a:t>
            </a:r>
            <a:r>
              <a:rPr lang="ar-SA" sz="2400" dirty="0" smtClean="0"/>
              <a:t> على </a:t>
            </a:r>
            <a:r>
              <a:rPr lang="ar-SA" sz="2400" b="1" dirty="0" smtClean="0">
                <a:solidFill>
                  <a:srgbClr val="FFFF00"/>
                </a:solidFill>
              </a:rPr>
              <a:t>هاتف 102.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endParaRPr lang="ar-SA" sz="2800" b="1" i="1" u="sng" dirty="0" smtClean="0">
              <a:solidFill>
                <a:srgbClr val="FF0000"/>
              </a:solidFill>
            </a:endParaRPr>
          </a:p>
          <a:p>
            <a:endParaRPr lang="ar-S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/>
          <p:cNvSpPr/>
          <p:nvPr/>
        </p:nvSpPr>
        <p:spPr>
          <a:xfrm>
            <a:off x="1547664" y="1556792"/>
            <a:ext cx="7128792" cy="30963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buFont typeface="Wingdings" pitchFamily="2" charset="2"/>
              <a:buChar char="ü"/>
            </a:pPr>
            <a:r>
              <a:rPr lang="ar-SA" sz="3200" dirty="0" smtClean="0">
                <a:ln w="1905"/>
                <a:solidFill>
                  <a:srgbClr val="FFFF00"/>
                </a:solidFill>
                <a:effectLst/>
              </a:rPr>
              <a:t>أعزائي </a:t>
            </a:r>
            <a:r>
              <a:rPr lang="ar-SA" sz="3200" dirty="0" err="1" smtClean="0">
                <a:ln w="1905"/>
                <a:solidFill>
                  <a:srgbClr val="FFFF00"/>
                </a:solidFill>
                <a:effectLst/>
              </a:rPr>
              <a:t>الطلا</a:t>
            </a:r>
            <a:r>
              <a:rPr lang="ar-SA" sz="3200" dirty="0" smtClean="0">
                <a:ln w="1905"/>
                <a:solidFill>
                  <a:srgbClr val="FFFF00"/>
                </a:solidFill>
                <a:effectLst/>
              </a:rPr>
              <a:t> ب هيا بنا نتقسم الى مجموعات كل مجموعة 4-5 طلاب.</a:t>
            </a:r>
          </a:p>
          <a:p>
            <a:pPr>
              <a:buFont typeface="Wingdings" pitchFamily="2" charset="2"/>
              <a:buChar char="ü"/>
            </a:pPr>
            <a:endParaRPr lang="ar-SA" sz="3200" dirty="0" smtClean="0">
              <a:ln w="1905"/>
              <a:solidFill>
                <a:srgbClr val="FFFF00"/>
              </a:solidFill>
              <a:effectLst/>
            </a:endParaRPr>
          </a:p>
          <a:p>
            <a:pPr>
              <a:buFont typeface="Wingdings" pitchFamily="2" charset="2"/>
              <a:buChar char="ü"/>
            </a:pPr>
            <a:r>
              <a:rPr lang="ar-SA" sz="3200" dirty="0" smtClean="0">
                <a:ln w="1905"/>
                <a:solidFill>
                  <a:srgbClr val="FFFF00"/>
                </a:solidFill>
                <a:effectLst/>
              </a:rPr>
              <a:t>هل </a:t>
            </a:r>
            <a:r>
              <a:rPr lang="ar-SA" sz="3200" dirty="0" err="1" smtClean="0">
                <a:ln w="1905"/>
                <a:solidFill>
                  <a:srgbClr val="FFFF00"/>
                </a:solidFill>
                <a:effectLst/>
              </a:rPr>
              <a:t>تقسمتم؟</a:t>
            </a:r>
            <a:endParaRPr lang="ar-SA" sz="3200" dirty="0" smtClean="0">
              <a:ln w="1905"/>
              <a:solidFill>
                <a:srgbClr val="FFFF00"/>
              </a:solidFill>
              <a:effectLst/>
            </a:endParaRPr>
          </a:p>
          <a:p>
            <a:pPr>
              <a:buFont typeface="Wingdings" pitchFamily="2" charset="2"/>
              <a:buChar char="ü"/>
            </a:pPr>
            <a:endParaRPr lang="ar-SA" sz="3200" dirty="0" smtClean="0">
              <a:ln w="1905"/>
              <a:solidFill>
                <a:srgbClr val="FFFF00"/>
              </a:solidFill>
              <a:effectLst/>
            </a:endParaRPr>
          </a:p>
          <a:p>
            <a:pPr>
              <a:buFont typeface="Wingdings" pitchFamily="2" charset="2"/>
              <a:buChar char="ü"/>
            </a:pPr>
            <a:r>
              <a:rPr lang="ar-SA" sz="3200" dirty="0" smtClean="0">
                <a:ln w="1905"/>
                <a:solidFill>
                  <a:srgbClr val="FFFF00"/>
                </a:solidFill>
                <a:effectLst/>
              </a:rPr>
              <a:t>كل مجموعة تأخذ بطاقة من المُعلم.</a:t>
            </a:r>
          </a:p>
          <a:p>
            <a:pPr>
              <a:buFont typeface="Wingdings" pitchFamily="2" charset="2"/>
              <a:buChar char="ü"/>
            </a:pPr>
            <a:endParaRPr lang="ar-SA" sz="3200" dirty="0" smtClean="0">
              <a:ln w="1905"/>
              <a:solidFill>
                <a:srgbClr val="FFFF00"/>
              </a:solidFill>
              <a:effectLst/>
            </a:endParaRPr>
          </a:p>
          <a:p>
            <a:pPr>
              <a:buFont typeface="Wingdings" pitchFamily="2" charset="2"/>
              <a:buChar char="ü"/>
            </a:pPr>
            <a:r>
              <a:rPr lang="ar-SA" sz="3200" dirty="0" smtClean="0">
                <a:ln w="1905"/>
                <a:solidFill>
                  <a:srgbClr val="FFFF00"/>
                </a:solidFill>
                <a:effectLst/>
              </a:rPr>
              <a:t>انتهيتم من الحل اختاروا ممثل </a:t>
            </a:r>
          </a:p>
          <a:p>
            <a:r>
              <a:rPr lang="ar-SA" sz="3200" dirty="0" smtClean="0">
                <a:ln w="1905"/>
                <a:solidFill>
                  <a:srgbClr val="FFFF00"/>
                </a:solidFill>
                <a:effectLst/>
              </a:rPr>
              <a:t>عن المجموعة لعرض الاجابات.</a:t>
            </a:r>
          </a:p>
          <a:p>
            <a:pPr algn="ctr"/>
            <a:endParaRPr lang="ar-SA" sz="4000" b="1" dirty="0" smtClean="0">
              <a:ln w="1905"/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3" name="صورة 22" descr="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521681" y="3235681"/>
            <a:ext cx="6858000" cy="386638"/>
          </a:xfrm>
          <a:prstGeom prst="rect">
            <a:avLst/>
          </a:prstGeom>
        </p:spPr>
      </p:pic>
      <p:pic>
        <p:nvPicPr>
          <p:cNvPr id="27" name="صورة 26" descr="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3228729" y="3228728"/>
            <a:ext cx="6858002" cy="400545"/>
          </a:xfrm>
          <a:prstGeom prst="rect">
            <a:avLst/>
          </a:prstGeom>
        </p:spPr>
      </p:pic>
      <p:pic>
        <p:nvPicPr>
          <p:cNvPr id="34" name="صورة 33" descr="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0" y="0"/>
            <a:ext cx="9144000" cy="348343"/>
          </a:xfrm>
          <a:prstGeom prst="rect">
            <a:avLst/>
          </a:prstGeom>
        </p:spPr>
      </p:pic>
      <p:pic>
        <p:nvPicPr>
          <p:cNvPr id="37" name="صورة 36" descr="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84775"/>
            <a:ext cx="9144000" cy="373225"/>
          </a:xfrm>
          <a:prstGeom prst="rect">
            <a:avLst/>
          </a:prstGeom>
        </p:spPr>
      </p:pic>
      <p:sp>
        <p:nvSpPr>
          <p:cNvPr id="12290" name="AutoShape 2" descr="data:image/jpeg;base64,/9j/4AAQSkZJRgABAQAAAQABAAD/2wCEAAkGBxMTEhQUExQWFBQXFiIaGBUXGB0aHBgaIBkfIBwcHxseHCgkHxwlJB8YIjEkJSsxLy4vGiAzODMsNyguLisBCgoKDg0OGxAQGywmHyQsLCwsLDQsLDUsNTU0LCwsNDQsLDQsLCwsLywsLC8vLywsLyw0LCwsLCwsLCwsLCwsLP/AABEIAIwAoAMBEQACEQEDEQH/xAAcAAACAwEBAQEAAAAAAAAAAAAABgQFBwMCCAH/xABDEAACAQMCAwQFBwoFBQEAAAABAgMABBESIQUxQQYTUWEHIjJxgRQjQmJykaEVM1JTgpKxwdHhJaKywvAkQ2Nz8TX/xAAaAQACAwEBAAAAAAAAAAAAAAAABAIDBQEG/8QANxEAAgECAwUGBgIBBAMBAAAAAAECAxEEITESQVFhcQUTgZGx8CIyocHR4SPxFCRScoJCYsIV/9oADAMBAAIRAxEAPwDcaACgAoAKACgAoAKACgAoA5XVykal5GVFHNmIAHxNSjFydkgK7hnaazuG0QXMUjfoq4J+6rJ0KkFdo5dFtVJ0KAFniXaCZpmgs0RjGQJZpCe7jYjIQKu7vjcjIxkb71CrWhR+ZNt7tPN525ZO/IlGDloRZ+NXtsO8nWK5hAy5hVkkQdWCEsHA5kAg7dahDGUpu047HPauvHJNdcyUqUlmNltOsiK6EMjAMrDkQRkEVe007MrOlcAKACgAoAKACgAoAKACgAoAKACgAoAR0txe3U8s4DxW8higibdAyga5SvIuSdIzyC7c6TxlWVu6Wm/n15Lh+i+lBak/iXBYJ00SRr5MoCshHJlYbqR0IpOn/HLap5PivefR6lzgmS+xl7LJb4nOqWKRomf9PQcB8DkWGCR4k1rqe2lK1r7hJqzsX1dAR+xA0wSIfziXEolB56zIWyfeCCPI1m4i7ntPf7+g1S0sX8kqqCzYCgZYnkAOefxqiMdp2RY9MyL6PExw+39UqpUsin6MZYlB8FIrXi7pZ3EWMdSAKACgAoAKACgAoA43l0kSNJIwREGWZjgADmSa6ouTsgFk9rZn9aCxmkiPJ3dYiw8VRt8faxVTxOGWW03/AMY3Xm2r+FyShJ7i44Jx2K51BQySJjvIZBpdM8sjwPQgkHxq3Jx2ou64+810ZF5OzLSuAFABQAl3yPYzzSFHe1nbvC0a6jDJjDZUblGwDkciDnY0lXgr5u3BvTo3u8dS2nPZOcnauJxi1VrqU+zHGrYyeWtyMIvmfxpeNL4kpSXg02+iX9cWi3vo2yJKXcfCbIG5fvJnZmIQbyzMclUBPIct+QG9atKDau8vt+X6irZU8N7W8RuDlI7WLqI2LuT5Fxjf4UticfSoawbXVJ+Vn6hH4j2XWa5Bctw6+cBSRiSK5C7gZIAYjfAOGGT0rlOVPFRcsPK+9xazXOyf1TtpdEk3Fnrjlisaj8oXnfKT6tpDGI+/boukMzP7s48anHDzUXKVoxWrz9Xp0SvzOublk8zrFw+6mHeTXE0EjbrFAwCQgclAK4cjqSN/ACser27UjO1BJQWiaTv1f2VrHe74lhwbtDJHKtte6db/AJi4UaUmxzQj6Eo8M+tzHIitbB4yni4txVpLWP3XL05kJRcdRrpk4FABQAUAFABQAqduVDvYxOfm3ufWXo5WNmRT5agD+zVVdtU2lv8AQnBXkWIOKy2O6lNejTxGxdPbcSRvj6UekMc79GC7/WPjTeEbi3wdr/b7i9dLIcJpVVSzEKoGSScAAcyTT6TbshczPjXpRZjixiVk/XykgHzSMDLDzJFWxhHRfE+WnnnfwXiXQoTkr6IXX7dcRO/ygA+CRLgfec1PZa3RXm//AKXoRdNRV2z8i9I3Ek/7kTjpriwf8rVPu7L4oLzf7KndHK59KfESCAIEJ6iMnH3tUYUacflgl4/hK5B1NzFuO/luJu9uJGlkO2pj7I8FGMKPcN6ulSus/wAW6IqlNsfuydvevEbm3hjaJfYEjFWm8SmAQB4E86wcbQjWThZ5cLWXTjzzGYZDTC8F9bo5QSQyKG0uufvB6jevLtTw9WydpJ6p+jL7Jo9cN4HbW5JhhSMkbsq4J8s8/Gu1sVXr51Zylwu2wUUj9j4xEZ2ttYEyqG7s7Eqeq+PnjlXO4n3fe2y4/k6mtDtxPh0c8TRSA6W5kHdSOTKejA7g9DUKVadKanB2a0I2TO3ZLi8jF7W5ObiEA6/18Z2WUDodsMOh94r2mHxEMTSVWPiuD/D3FLVnYZatAKACgAoAruO8bhtIjLO2lc4A5lj0VQNyfKuqN89y3gk27IQ+J9urW7QxXEFzAhIZJgFYowOVfCklSDvyPnXJQp1MoTs9zaaX9dbDE8LWgtpxZ74d2gumUCN7C7xgCUTmEnzaIqxU+40s8HL/AGS/62a8yCrvQk2nErazka5vbqKa6ddKxw+sI0zkpGoJOScZY88Dlir6WFnBbU1sLm/q3vfREHJzdlmK3aXtJNxD1XHcW2doc5aTwMp5Y+oNvEmrb3VoaaN7/BapevI0cPgWviqeX5/BUxWMk00cEIDSyZ055Io5u2Pojb38qJVFCN5LPRLj+OudiWJrbOmo823ooTA727mZvqKiD+BP41DvsS87xX/W/qzMcriZ207Gy8P0N3nfwSHTrI0sjYyA2NiDvgjHLzq+hXlKWxUir7mtPLc/F3K5LK4mTY6Z59afjbTf7+ouyZ2e4abmeK3BIEsgViOi82x+yDS+IbhBtdPftk4X2rH0yIlji0oAqomFA5AAbUhFWVkXiR6P3J4daknJMeSfMkn+teOx6/1M7cS+OlhgJ/5/Ck7HboXYuCRXN/dxzLkNbwujA6XRleQalYbgjbcV6TsuCqYdren6+87lUsmSLW7ltpRbXjA5BMN17KzAcw/RJQN+eG3IxggIY7AOm9qC8Pxy5bicZ3yI3E+IxGa0uYZo3aKcRPoYMTHMdJU46atJ+FMdkRq0q+xOLSknrxWZyeehoVehKgoAKAPwmgDD+PcXN9cm4z80mUtx9XPrP73I5+AFE3nsrd6m32dhtmPevV6FbDeIx0qwLeH8T50bN0878r+v4yHYV6c5OMXmeprON8akV/eo3qDhFaLx0Oypxlql6nqC0RNkRV+yMURp57Vre+eZyMIpfCjqSADnYAc/LrVm/LJ+8rhLJXNA9FXB9EDXbj5y4wV23SEewvx3Y+/yqHzS2vBe+Z5ytU25OQ9VIqMi9NHF9csNovKMd9J9o5EY+A1n7quoxTdmcZmEx+P/AD8a0FZ5CzbGT0XY/Kdtn6+PfoP96TxK+FdS2lqz6HZcgjxpUtEPsMumxgAwdIK8ugcj+QrxuOVsRNcy9LfvL/FJkiqtGCcVj8ZbRwP2JEP+6vR9iP8AjmuDX3KZnK8txfXcwnGu3tXEaRHdWl0h2kYfS0goFHT1qexdS6VOPV/jl4EqUL5s6cX7LwyqGjjSK4j9aGZUAKOPZ5YyucZBpWlJ0pbUfLc+q92LqkExg7McV+VWsE5GkyICy+DfSH35rYdr5ChaVwAoAUvSdxRobJkjDNNORDGqbsdXtFR1wuTQ5qCcpO1gWbsZfxLhN3FBvbNEgAXWCr90vIuVXfCjfbPKl1iaN7J9LppX6/mxsTx/8bio2yyNW4h2StbmyigTCrGg7iVMEocbMp656jrU5UXF5ZSXvMyYycXdGU93JGzxTDTLG2lx08mHipG4/tU1KFr3t78/yehw2I76F9+894/hR8+n2Yw0AsvlEkVsDvPIEY+Cc3/yg/hXdpJPZd378RLHT2aPU3iOMKAoGABgDwA5UJWVjBPVdA+cO0l7393dyn6UzKPsodA/hn405RV47/XQhIo5ts5+P/2mUuOvvX3mUyTTsX/o1P8Aidpv9Nh98bf0pbEtuKfMnT+Zn0ZSZcZlwTj1rarLBNMEaO4lGHz7PeMRvjlg15ntDCVJ13KCun01LoPLMYLDjNvMR3M8cnkrgnbyrNnh6sFecWjt1oRuJPovLCTOPnXiO3SSMn4boorV7EnarKPFehCoeOL3S8OupZJmxa3TKwf9VOF0kMM+y6hSCORU551sVqLm/fly5Hac0jlxDtlAQIrSVLi5l9WJEYEaiPaZuijcnrtsKpWGnF3krL6voiyVWNsht7PcLFrbQwA5EaBc+JA3PxOafimlmLFjUgCgBMuQW4vJrH5q0XuvLXI3eEfuoKUxcnspXyT8C6iviLjNZ7tvGt2ZA9HWFgmiX81FcyRxeAQNso8lJI+FbFOTlBX1sIyVmyk9KvBsd3fJsY/m5sDnGT6rH7B/Bmou4SutHl+P34DGErd3Uz0eok9f6VNt7j0D5DH6NLQS38jkbW8Ix9qVj/JD99cms0vExu0Z3mo8DWK6ZxwvZxHG7nkiFvuGaAPmG0z3SZ3JXJ8ydzT0I2im/Qi+CIU8y5PrDb7gfOrnLZaT3lNuQw+jp/8AEbMjH53HlujcqpxLezmSp/MfSNIlxlMdzOtmlwt3cG4klZI4cq6ySF2CphlJCjGTjkAayP8ANqyxcqWxBxXGO7qra+pYoq17lleNbzAQtZjiE8XqzToqxKsgxkBz9LPRc4xuc1oVIYeDvN7Mnuje667l468CMVJp2KG++UKpS3E0jQMk3yO4Pzyqjg6opQT3qHGkg7jPPpS0MPShNV4O6WrSs1/yj919Trvoz12nvjdXsjn2IPmolP0TgGRseJOF8tNXYqtdKmtNevvd4m32RhcnVfRFXc2odGRSFPMMuMq43VtuRB3pWEnTkpxNarQhVpunKzNc7H8UNzZW8ze28Y1/aGzfiDWq2nmjxdmsmXFcAKAKDtHwNpnjmgdY7mIEKWGVdGxqjcDfScA5HIjNVVYNq6V+K4+O5nYuzKkxcUk9QQwWpIwZ+9M2nzSPQuT4ZNKxoRTyi2+dkvF3d+iSuXOs2hk7P8Pit4EhhOpE2znUS30ix6sTkmnlTlDKWpQSr60WWN4nGUdSrDyIwaJK6sBgUivbh4pPXlhfujjm7ZATG/NwVP7VG0mruVuPvebtHEf6fbe7IeezfY+WBWZ7qVJJSGdIWCorAYABIJbHidj4Uh/m1btwsl0u/Fu/0Rnzh3snOerLrhvEbi1niguJflEMx0xzMoV0kxkI+NmDDOG23GMHNN0MT311NJSXDR+Gdn458rC1Sns6F72pk02dyfCB/wDQatKz5/7LcOW6uILbV6pXMmnnpVQSuemdhVuLqSo0vhyb0z05/vL6EoRUmbja8PijQRpGixgYChRjFef2Vq1+R1RSyQhcU7Ox23GOHSQqEjmlOpBsFdVJyo6ZBO3lWlhKsnF05ZpacuXvmK1aaT2jYKZKjNk4DPbyX85GI7eOVrMD9KUF5G96nCjwGfGlqdOMakp24Xv9PIk27F92at0jtLdY91ES4PjkAlj5nnSE29p7Wt34jkUrZEPtL6r2cqjMiXcarvg6ZG0SDzGkk4+qPCrsNJxqX5Z++pCtFNXM0BeQyQox7ySebW36tRMwZj59B51bWlabnLdoauHqWw0KVN/FK/gt7OcFnGl0ohUKEUmQjqDsoPidia5NyUPi3jdOlSjiIqkrWT2muen3Nc9GBzw2A9DqI9xc07HQ8vVd5t82NVdIEPjF73ME02M93Gz48dKk0AY3a8MVwssxZrhxqebUyvk7kKwOVAzgAbCsyePxCleM2lwvl5aHo6fZ9DukpRzt4kqW3dwVluLiROsbytpPvxgke81KXaWJayklzSSf0WXhYP8A8zDxd2n5nfs9Gtre2rQKI1kfupVXYMpUlSQNiVI2J8TXcJiZtuMm2nxvk+PjvFe0sNCMFOKs7mv1oGMY96V7f5LfQ3QUFH0uw8XgYHA82Qn92q3FO8ePt/YvpS+GUfHyH+yvEmjWWJg6OMqw3BFZU04S2XqMxkmip43IJbm1tU9aTvVnf/xxxnOo+BY4UDrv4VfhlZqXl9/IprSVrE/tv2ktIInt5nbXLGR3ca63wRjOOnPrWpsPZvdLhf8AGr8BRyS1EwcdsmjtktE+Sz27aoY51CLMCul4zIMgMwxueoWqpYdWtF7T3rNSfOz1t+jsKivdDAvbG2AIkEsUg5xPE+vPgAAQ3vXIrM7tJ5Tj1bS807NeI53qZEntS8sfE7wtaQWuTDEwy759pnHRm9UKo38eeKew9N/+Dy3v3olx3i9Se0yND2jv7gmQSraqx+bi7tX0r07wkjLeIGMZx51Kti+7+SCa53u/x7uUqSloMPCu12GEF+qwyNskoPzM3TAJ9lvqN47E1OhVpYpfxfNvjv8ADiumm8k8tSP+S72zHd2scd1bb92jSd28Q6JnSwZPDkQPGlKlDP4k+qSfmrrz3l0atituLqVbhHuBHLcplrewhbVocjBlllI2AGQDgYBbGSasUYUId5V+GPP5pdF+3zZGUnPIhXkMfD4JZH0vc3L5bQNPeyHJ0qOYRc/zNZdGpLGVtpq0F428eZoYf+G1s5cPwKyqYIZJHIaQqzu2ObY2A8hyFOtqcstDchT7ijKU3eWrfP8ARtXZSw7izt4jzSJQffjf8a0I6Hjy1roFV2rjLWV0oGSYHAH7BrjdswMwspA8UbD6SKf8orz9S8Zs9fTe1BS5EK5nlknMMbCJVQOzYyzaiQAoOwxjcnxqSioQ2mr3y5FM5zlU7uLtZXv+Dpw0yQ3loZpg0AnyZHADK2lgqkjbSxPPx99PYKSnNJK0uC098t5ndod7Gnst3V9d6NtrRMcz/wBIlxw+7jSB7yCOSOZH3cZAB9cbdSpIqcsPVysvT7hc83dnwaVmkS7EBY5fuLgxBiepUHGfPFR/wq0flulwya8L3t4BtIi3favh1hC6cOCTXD/oktlujyybnA8zmp0sLsy+LN9c/wBIjOooq7M+QHLO7a5JG1SSMd3bqfcOQHQU64NaJt9PouBnyqOTuzspVwRswO2NiD/WqKkFa0l79+RFNosuDccvLUaYJx3Y5RSjvFUfVOQy+7OKjNXzqJSfF6+f5V+ZfHENKzC9vJ7mRZLqXvSvsIBpjQnmyqCfW8ySfdXJK6touH5er95HJVnLkWvAILyYNJb28ckSyFNTTFGJX2sDSRjO3wrPrU4VHZp345NeV0NUotRvcvW4kI10X9q8MbeqWkCywk8vWccvewHOsDEYConem8+Gj8NzfRjUJLRktOyVqowgkjTokc0ir+6rYxVcO2sdFW7xvqk35tXJ91FkgWtvZQSPHGscaKXbSMFsAnc9T76TdSriaq7yTcnldu5NWishG47wyaOSzubhtclzEwYfRhbCuqIPDGoE8zpr1HcKlT2Fos/7Guy6l8RnvXkR2tu+kgh/WzopH1QdT7HoVU1yjG8rGp2pU2cO+eRuIrRPKhQB5kQMCDyIwfjQBinB4+7jMJ5wO0Pn6jYHPxGD8axMRFqV+J6bA1NugnwyZ44tGylZ4xl4shlHN4z7Sjz2yPdUaUlbYeV+WhOtCWVSKzX1X63EkNHPHkYeORevIg0RUouzyt5lc3GcLrNMg8X7R3y2osc/NDb5TqPeNFyEZ8G8WzuPvr02Bl38lJ5Pe/uuf978vMYv+JtIWFiRQFAGOgA/lWzGjCKyivIzHKTd2zk0C89K+6oOhR/2LyJKUuJ271Y42Y8lBJAxvtyrkpRjF7KVkCTk0jYOyPo+tkgR7qNZ7h1DOZBkKSPZVTsAOVedmnWd5t23K+S/fM0oxUVZFP6TuzcNssVzbosQ1iKVEAVWDew2B9INge5j4VZQjsS2U7J+vvJ+BXWjtR6Ckh35Y8qvcLdTOsjvCN+QHWiyk814e/MlfI030WqPybAR9LUx95ck1R1NOOg0XECurI6hlYYZSMgg8wa5KKkrM6JfY8lYDEST3E0kIJ5lUcqmfH1cb14/tGCjiJc8xmDujn28/wDz7rlvEcioYG3+RC/ElN/ATPShZg2JkAH/AE7rKPJVOGA/ZJr19SKsVYer3VWM+DFLsjBr4nbjYhI5JPj6qqR95qjDJ3bNjtqpdQj1ZrtOGCFABQBmHbax+T3wlG0d2PunQf71/wBFZ2MpXW175mr2ZXcZuD36EADr/Cs+70NuyK/hfBLiSW6e0VSkZTVATjWzAlih5K3snB2OelPQpuVNN3fr5b17Ri4mt3NdxSy1tzOE3DZ7uUQQxSJLn1jKhVYh1LHkfIDnWpg8XGhB2alLhf14LjcycRBVHfcOfFfRlbiyKQj/AKpF1LO3tO4HJvqtyx0qCqVoz77ablv4NcLcDjjFrZtkZFDKGRX5BhnHh/evRKS2VJaPMzpRs2uBY8Esu+ubaH9ZMoYY+ivrtn4DHxpTHSapOPHItoK8+h9HVlDoqelKPPDLkjYqofPhpYGjesjjV1YyvbOM/h/emHnkzLR1iYf3FcktqyJc0aV6Kps2Cr1jkdDvnk5/kRVG40o6IcKDol8DJE9+pGNN1keYaJG+G5NeW7ZX86a4F9LQ5cVX5XOtkgyilZLpuioDlY/tSEcuig+IqXZWFcpd6/D8+HvQ7UlZWHDiVoJopIm5OhU/EYr0zV1YXMx9Dqs1xOzAaoYI4mPg+t9X+kVTSildjuMrd7sP/wBUavV4kFABQBTdreCC7tXizpf2o2/RkXdT99V1I3WRKEnF3RmfD7kyICw0uCVdD9Bxsy/A1iVIOLsnl798j1VGrGrBSQ3+i2IdzcyYwXunz56QE/lWvhlamjzmMlevLqO1MCx+EUAfMiQBNSgYVXdF9wkYCtrC27mPJGfVfxsdfRNw0y3zS80toyCfrych7wASfeKS7QqbU4wT0zYxh4WTkbPSQwLXpKH+F3n/AKTRlvAybG+aZau8vfviZSOsQ9/9ag1e6RNPgx49FM+HvYcjaRJAvUB0wfhlDVTHqTvBGg1wsM44veyQ3l5HEFM07wCANy1sjgsR1ChCx8hWRj8M61eGWVnfzXlqWQeRWdsj8lWGwtpWWQn5Rc3OfXLA+oW+0wJxyCpjka2cJQ7uNo6/T+t3mcS2nmO/YXtCby21OAJo20SgctQ+kPJhgj312aSeRFqzseeyfZw2s9/IdOLmcSLg/R0jn56tR+NUxvdnBlqYBQAUAFAGbduuFfJ7kXSDEM5CzbexJyST3N7J9y0hiqN8zS7NxHdz2Xoy99GEZFghPN5JH/ekJpun8iXIRrS2qknzY2VYVhQB8yXUmkzEjPz0mAOZPetgfE7VtUZqFBSe5CMleo0jY+zs1vwm2tbe5kCTXBLMcc5DjUT4KCVXJ25VjwUqrcnq/dvIdSsrIeKidKLt1bmTh14o6wP+Ck/yrjvuAxpJMhMKWZ8BEUbuxGwH/OWc0zKSjm3ZLXeZkablKyJtxazQSLHcRGF2GUBIYMBz0kbZXIyKhCpGfy3VtzX9ryfUsnSlDXMavRoMX10PG3iPPweT+tVbxig7pml0F4i/Is9oNZzhbPUo6atWnPvwTUNlOVwO3bHsOLgtcW7d3c7Eht0lxyDDoegYcvOpKpUpu8c1vX4e705byUZW0F30Q3J+WXsZBQ93GXjJ/NyKzqwPny36gCr6s4ztKO/P3vucfE1aqTgUAFABQAUARuIWSTRvFIoZHUqwPUGoyjdWYEXs1wgWlrDbhi4iXTqOxPnRG9swLOpAfjHagDBfRhwv5ZdLI/5qD599ubszFF2682+ApjEVb04UlvzfT9lUIfHKRIveIrxCW4mfdXzEsZ5xxAnAIO4Zt2Pw8KzMVUu1s/KtHx5o9L2XhoOk5PNvJ8kaX6OuLNPZqJDmWEmFz4ldg3xGD8ac2tpKXHMwqlN0puD3ZDBxC37yKSM8nRlOPNSKja6zIGP+iKES3UZbnBa5Kno7EJ94Ct99TqJuMeGpRRjZy6mldtOAi8tWjGBKvrwvj2ZF3X4HkfEE1VK6tJar3bxL9VZif6I272e6mxpxHFEyk7q4Ll1I8QSBUm7yuvMrpxaTvxNOrpYQ/wAnJ8oNxvr7rusdNOot9+TUbZ3AmVICnsuApFeXF0uAZ40Vhjqhbf4hh+7UIxs2BcVMAoAKACgArgBXQCgAoA8S50nG5wcCgBY9GvZg8PskifHfN60pG/rHpnqAMCoxbl8TVrgSO0vY+3u/WI7qcD1Z0ADD39GHkardFaxy9H1RZTqzpy2ouzFn0fJPa8QurW4ABeJJVZfZkKkqzqOmQUyOmKlRSUWktH68+HAsxNbvp7bWe80irBcTexvZRrO9v5NjFMUMJHMDVIzqR5FhjyNQi3o1pv4hbeOVTAgcK4THbmUxjHeymVvtEAH+FQhDZuBPqYBQAUAFABQAUAFABQAUAFABQAUAFABQAUAcmt0Lhyql1BAbG4B5gHwOB91R2Ve+8DrUgCgAoAKACgAoAKACgAoAKACgD//Z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2292" name="AutoShape 4" descr="data:image/jpeg;base64,/9j/4AAQSkZJRgABAQAAAQABAAD/2wCEAAkGBxMTEhQUExQWFBQXFiIaGBUXGB0aHBgaIBkfIBwcHxseHCgkHxwlJB8YIjEkJSsxLy4vGiAzODMsNyguLisBCgoKDg0OGxAQGywmHyQsLCwsLDQsLDUsNTU0LCwsNDQsLDQsLCwsLywsLC8vLywsLyw0LCwsLCwsLCwsLCwsLP/AABEIAIwAoAMBEQACEQEDEQH/xAAcAAACAwEBAQEAAAAAAAAAAAAABgQFBwMCCAH/xABDEAACAQMCAwQFBwoFBQEAAAABAgMABBESIQUxQQYTUWEHIjJxgRQjQmJykaEVM1JTgpKxwdHhJaKywvAkQ2Nz8TX/xAAaAQACAwEBAAAAAAAAAAAAAAAABAIDBQEG/8QANxEAAgECAwUGBgIBBAMBAAAAAAECAxEEITESQVFhcQUTgZGx8CIyocHR4SPxFCRScoJCYsIV/9oADAMBAAIRAxEAPwDcaACgAoAKACgAoAKACgAoA5XVykal5GVFHNmIAHxNSjFydkgK7hnaazuG0QXMUjfoq4J+6rJ0KkFdo5dFtVJ0KAFniXaCZpmgs0RjGQJZpCe7jYjIQKu7vjcjIxkb71CrWhR+ZNt7tPN525ZO/IlGDloRZ+NXtsO8nWK5hAy5hVkkQdWCEsHA5kAg7dahDGUpu047HPauvHJNdcyUqUlmNltOsiK6EMjAMrDkQRkEVe007MrOlcAKACgAoAKACgAoAKACgAoAKACgAoAR0txe3U8s4DxW8higibdAyga5SvIuSdIzyC7c6TxlWVu6Wm/n15Lh+i+lBak/iXBYJ00SRr5MoCshHJlYbqR0IpOn/HLap5PivefR6lzgmS+xl7LJb4nOqWKRomf9PQcB8DkWGCR4k1rqe2lK1r7hJqzsX1dAR+xA0wSIfziXEolB56zIWyfeCCPI1m4i7ntPf7+g1S0sX8kqqCzYCgZYnkAOefxqiMdp2RY9MyL6PExw+39UqpUsin6MZYlB8FIrXi7pZ3EWMdSAKACgAoAKACgAoA43l0kSNJIwREGWZjgADmSa6ouTsgFk9rZn9aCxmkiPJ3dYiw8VRt8faxVTxOGWW03/AMY3Xm2r+FyShJ7i44Jx2K51BQySJjvIZBpdM8sjwPQgkHxq3Jx2ou64+810ZF5OzLSuAFABQAl3yPYzzSFHe1nbvC0a6jDJjDZUblGwDkciDnY0lXgr5u3BvTo3u8dS2nPZOcnauJxi1VrqU+zHGrYyeWtyMIvmfxpeNL4kpSXg02+iX9cWi3vo2yJKXcfCbIG5fvJnZmIQbyzMclUBPIct+QG9atKDau8vt+X6irZU8N7W8RuDlI7WLqI2LuT5Fxjf4UticfSoawbXVJ+Vn6hH4j2XWa5Bctw6+cBSRiSK5C7gZIAYjfAOGGT0rlOVPFRcsPK+9xazXOyf1TtpdEk3Fnrjlisaj8oXnfKT6tpDGI+/boukMzP7s48anHDzUXKVoxWrz9Xp0SvzOublk8zrFw+6mHeTXE0EjbrFAwCQgclAK4cjqSN/ACser27UjO1BJQWiaTv1f2VrHe74lhwbtDJHKtte6db/AJi4UaUmxzQj6Eo8M+tzHIitbB4yni4txVpLWP3XL05kJRcdRrpk4FABQAUAFABQAqduVDvYxOfm3ufWXo5WNmRT5agD+zVVdtU2lv8AQnBXkWIOKy2O6lNejTxGxdPbcSRvj6UekMc79GC7/WPjTeEbi3wdr/b7i9dLIcJpVVSzEKoGSScAAcyTT6TbshczPjXpRZjixiVk/XykgHzSMDLDzJFWxhHRfE+WnnnfwXiXQoTkr6IXX7dcRO/ygA+CRLgfec1PZa3RXm//AKXoRdNRV2z8i9I3Ek/7kTjpriwf8rVPu7L4oLzf7KndHK59KfESCAIEJ6iMnH3tUYUacflgl4/hK5B1NzFuO/luJu9uJGlkO2pj7I8FGMKPcN6ulSus/wAW6IqlNsfuydvevEbm3hjaJfYEjFWm8SmAQB4E86wcbQjWThZ5cLWXTjzzGYZDTC8F9bo5QSQyKG0uufvB6jevLtTw9WydpJ6p+jL7Jo9cN4HbW5JhhSMkbsq4J8s8/Gu1sVXr51Zylwu2wUUj9j4xEZ2ttYEyqG7s7Eqeq+PnjlXO4n3fe2y4/k6mtDtxPh0c8TRSA6W5kHdSOTKejA7g9DUKVadKanB2a0I2TO3ZLi8jF7W5ObiEA6/18Z2WUDodsMOh94r2mHxEMTSVWPiuD/D3FLVnYZatAKACgAoAruO8bhtIjLO2lc4A5lj0VQNyfKuqN89y3gk27IQ+J9urW7QxXEFzAhIZJgFYowOVfCklSDvyPnXJQp1MoTs9zaaX9dbDE8LWgtpxZ74d2gumUCN7C7xgCUTmEnzaIqxU+40s8HL/AGS/62a8yCrvQk2nErazka5vbqKa6ddKxw+sI0zkpGoJOScZY88Dlir6WFnBbU1sLm/q3vfREHJzdlmK3aXtJNxD1XHcW2doc5aTwMp5Y+oNvEmrb3VoaaN7/BapevI0cPgWviqeX5/BUxWMk00cEIDSyZ055Io5u2Pojb38qJVFCN5LPRLj+OudiWJrbOmo823ooTA727mZvqKiD+BP41DvsS87xX/W/qzMcriZ207Gy8P0N3nfwSHTrI0sjYyA2NiDvgjHLzq+hXlKWxUir7mtPLc/F3K5LK4mTY6Z59afjbTf7+ouyZ2e4abmeK3BIEsgViOi82x+yDS+IbhBtdPftk4X2rH0yIlji0oAqomFA5AAbUhFWVkXiR6P3J4daknJMeSfMkn+teOx6/1M7cS+OlhgJ/5/Ck7HboXYuCRXN/dxzLkNbwujA6XRleQalYbgjbcV6TsuCqYdren6+87lUsmSLW7ltpRbXjA5BMN17KzAcw/RJQN+eG3IxggIY7AOm9qC8Pxy5bicZ3yI3E+IxGa0uYZo3aKcRPoYMTHMdJU46atJ+FMdkRq0q+xOLSknrxWZyeehoVehKgoAKAPwmgDD+PcXN9cm4z80mUtx9XPrP73I5+AFE3nsrd6m32dhtmPevV6FbDeIx0qwLeH8T50bN0878r+v4yHYV6c5OMXmeprON8akV/eo3qDhFaLx0Oypxlql6nqC0RNkRV+yMURp57Vre+eZyMIpfCjqSADnYAc/LrVm/LJ+8rhLJXNA9FXB9EDXbj5y4wV23SEewvx3Y+/yqHzS2vBe+Z5ytU25OQ9VIqMi9NHF9csNovKMd9J9o5EY+A1n7quoxTdmcZmEx+P/AD8a0FZ5CzbGT0XY/Kdtn6+PfoP96TxK+FdS2lqz6HZcgjxpUtEPsMumxgAwdIK8ugcj+QrxuOVsRNcy9LfvL/FJkiqtGCcVj8ZbRwP2JEP+6vR9iP8AjmuDX3KZnK8txfXcwnGu3tXEaRHdWl0h2kYfS0goFHT1qexdS6VOPV/jl4EqUL5s6cX7LwyqGjjSK4j9aGZUAKOPZ5YyucZBpWlJ0pbUfLc+q92LqkExg7McV+VWsE5GkyICy+DfSH35rYdr5ChaVwAoAUvSdxRobJkjDNNORDGqbsdXtFR1wuTQ5qCcpO1gWbsZfxLhN3FBvbNEgAXWCr90vIuVXfCjfbPKl1iaN7J9LppX6/mxsTx/8bio2yyNW4h2StbmyigTCrGg7iVMEocbMp656jrU5UXF5ZSXvMyYycXdGU93JGzxTDTLG2lx08mHipG4/tU1KFr3t78/yehw2I76F9+894/hR8+n2Yw0AsvlEkVsDvPIEY+Cc3/yg/hXdpJPZd378RLHT2aPU3iOMKAoGABgDwA5UJWVjBPVdA+cO0l7393dyn6UzKPsodA/hn405RV47/XQhIo5ts5+P/2mUuOvvX3mUyTTsX/o1P8Aidpv9Nh98bf0pbEtuKfMnT+Zn0ZSZcZlwTj1rarLBNMEaO4lGHz7PeMRvjlg15ntDCVJ13KCun01LoPLMYLDjNvMR3M8cnkrgnbyrNnh6sFecWjt1oRuJPovLCTOPnXiO3SSMn4boorV7EnarKPFehCoeOL3S8OupZJmxa3TKwf9VOF0kMM+y6hSCORU551sVqLm/fly5Hac0jlxDtlAQIrSVLi5l9WJEYEaiPaZuijcnrtsKpWGnF3krL6voiyVWNsht7PcLFrbQwA5EaBc+JA3PxOafimlmLFjUgCgBMuQW4vJrH5q0XuvLXI3eEfuoKUxcnspXyT8C6iviLjNZ7tvGt2ZA9HWFgmiX81FcyRxeAQNso8lJI+FbFOTlBX1sIyVmyk9KvBsd3fJsY/m5sDnGT6rH7B/Bmou4SutHl+P34DGErd3Uz0eok9f6VNt7j0D5DH6NLQS38jkbW8Ix9qVj/JD99cms0vExu0Z3mo8DWK6ZxwvZxHG7nkiFvuGaAPmG0z3SZ3JXJ8ydzT0I2im/Qi+CIU8y5PrDb7gfOrnLZaT3lNuQw+jp/8AEbMjH53HlujcqpxLezmSp/MfSNIlxlMdzOtmlwt3cG4klZI4cq6ySF2CphlJCjGTjkAayP8ANqyxcqWxBxXGO7qra+pYoq17lleNbzAQtZjiE8XqzToqxKsgxkBz9LPRc4xuc1oVIYeDvN7Mnuje667l468CMVJp2KG++UKpS3E0jQMk3yO4Pzyqjg6opQT3qHGkg7jPPpS0MPShNV4O6WrSs1/yj919Trvoz12nvjdXsjn2IPmolP0TgGRseJOF8tNXYqtdKmtNevvd4m32RhcnVfRFXc2odGRSFPMMuMq43VtuRB3pWEnTkpxNarQhVpunKzNc7H8UNzZW8ze28Y1/aGzfiDWq2nmjxdmsmXFcAKAKDtHwNpnjmgdY7mIEKWGVdGxqjcDfScA5HIjNVVYNq6V+K4+O5nYuzKkxcUk9QQwWpIwZ+9M2nzSPQuT4ZNKxoRTyi2+dkvF3d+iSuXOs2hk7P8Pit4EhhOpE2znUS30ix6sTkmnlTlDKWpQSr60WWN4nGUdSrDyIwaJK6sBgUivbh4pPXlhfujjm7ZATG/NwVP7VG0mruVuPvebtHEf6fbe7IeezfY+WBWZ7qVJJSGdIWCorAYABIJbHidj4Uh/m1btwsl0u/Fu/0Rnzh3snOerLrhvEbi1niguJflEMx0xzMoV0kxkI+NmDDOG23GMHNN0MT311NJSXDR+Gdn458rC1Sns6F72pk02dyfCB/wDQatKz5/7LcOW6uILbV6pXMmnnpVQSuemdhVuLqSo0vhyb0z05/vL6EoRUmbja8PijQRpGixgYChRjFef2Vq1+R1RSyQhcU7Ox23GOHSQqEjmlOpBsFdVJyo6ZBO3lWlhKsnF05ZpacuXvmK1aaT2jYKZKjNk4DPbyX85GI7eOVrMD9KUF5G96nCjwGfGlqdOMakp24Xv9PIk27F92at0jtLdY91ES4PjkAlj5nnSE29p7Wt34jkUrZEPtL6r2cqjMiXcarvg6ZG0SDzGkk4+qPCrsNJxqX5Z++pCtFNXM0BeQyQox7ySebW36tRMwZj59B51bWlabnLdoauHqWw0KVN/FK/gt7OcFnGl0ohUKEUmQjqDsoPidia5NyUPi3jdOlSjiIqkrWT2muen3Nc9GBzw2A9DqI9xc07HQ8vVd5t82NVdIEPjF73ME02M93Gz48dKk0AY3a8MVwssxZrhxqebUyvk7kKwOVAzgAbCsyePxCleM2lwvl5aHo6fZ9DukpRzt4kqW3dwVluLiROsbytpPvxgke81KXaWJayklzSSf0WXhYP8A8zDxd2n5nfs9Gtre2rQKI1kfupVXYMpUlSQNiVI2J8TXcJiZtuMm2nxvk+PjvFe0sNCMFOKs7mv1oGMY96V7f5LfQ3QUFH0uw8XgYHA82Qn92q3FO8ePt/YvpS+GUfHyH+yvEmjWWJg6OMqw3BFZU04S2XqMxkmip43IJbm1tU9aTvVnf/xxxnOo+BY4UDrv4VfhlZqXl9/IprSVrE/tv2ktIInt5nbXLGR3ca63wRjOOnPrWpsPZvdLhf8AGr8BRyS1EwcdsmjtktE+Sz27aoY51CLMCul4zIMgMwxueoWqpYdWtF7T3rNSfOz1t+jsKivdDAvbG2AIkEsUg5xPE+vPgAAQ3vXIrM7tJ5Tj1bS807NeI53qZEntS8sfE7wtaQWuTDEwy759pnHRm9UKo38eeKew9N/+Dy3v3olx3i9Se0yND2jv7gmQSraqx+bi7tX0r07wkjLeIGMZx51Kti+7+SCa53u/x7uUqSloMPCu12GEF+qwyNskoPzM3TAJ9lvqN47E1OhVpYpfxfNvjv8ADiumm8k8tSP+S72zHd2scd1bb92jSd28Q6JnSwZPDkQPGlKlDP4k+qSfmrrz3l0atituLqVbhHuBHLcplrewhbVocjBlllI2AGQDgYBbGSasUYUId5V+GPP5pdF+3zZGUnPIhXkMfD4JZH0vc3L5bQNPeyHJ0qOYRc/zNZdGpLGVtpq0F428eZoYf+G1s5cPwKyqYIZJHIaQqzu2ObY2A8hyFOtqcstDchT7ijKU3eWrfP8ARtXZSw7izt4jzSJQffjf8a0I6Hjy1roFV2rjLWV0oGSYHAH7BrjdswMwspA8UbD6SKf8orz9S8Zs9fTe1BS5EK5nlknMMbCJVQOzYyzaiQAoOwxjcnxqSioQ2mr3y5FM5zlU7uLtZXv+Dpw0yQ3loZpg0AnyZHADK2lgqkjbSxPPx99PYKSnNJK0uC098t5ndod7Gnst3V9d6NtrRMcz/wBIlxw+7jSB7yCOSOZH3cZAB9cbdSpIqcsPVysvT7hc83dnwaVmkS7EBY5fuLgxBiepUHGfPFR/wq0flulwya8L3t4BtIi3favh1hC6cOCTXD/oktlujyybnA8zmp0sLsy+LN9c/wBIjOooq7M+QHLO7a5JG1SSMd3bqfcOQHQU64NaJt9PouBnyqOTuzspVwRswO2NiD/WqKkFa0l79+RFNosuDccvLUaYJx3Y5RSjvFUfVOQy+7OKjNXzqJSfF6+f5V+ZfHENKzC9vJ7mRZLqXvSvsIBpjQnmyqCfW8ySfdXJK6touH5er95HJVnLkWvAILyYNJb28ckSyFNTTFGJX2sDSRjO3wrPrU4VHZp345NeV0NUotRvcvW4kI10X9q8MbeqWkCywk8vWccvewHOsDEYConem8+Gj8NzfRjUJLRktOyVqowgkjTokc0ir+6rYxVcO2sdFW7xvqk35tXJ91FkgWtvZQSPHGscaKXbSMFsAnc9T76TdSriaq7yTcnldu5NWishG47wyaOSzubhtclzEwYfRhbCuqIPDGoE8zpr1HcKlT2Fos/7Guy6l8RnvXkR2tu+kgh/WzopH1QdT7HoVU1yjG8rGp2pU2cO+eRuIrRPKhQB5kQMCDyIwfjQBinB4+7jMJ5wO0Pn6jYHPxGD8axMRFqV+J6bA1NugnwyZ44tGylZ4xl4shlHN4z7Sjz2yPdUaUlbYeV+WhOtCWVSKzX1X63EkNHPHkYeORevIg0RUouzyt5lc3GcLrNMg8X7R3y2osc/NDb5TqPeNFyEZ8G8WzuPvr02Bl38lJ5Pe/uuf978vMYv+JtIWFiRQFAGOgA/lWzGjCKyivIzHKTd2zk0C89K+6oOhR/2LyJKUuJ271Y42Y8lBJAxvtyrkpRjF7KVkCTk0jYOyPo+tkgR7qNZ7h1DOZBkKSPZVTsAOVedmnWd5t23K+S/fM0oxUVZFP6TuzcNssVzbosQ1iKVEAVWDew2B9INge5j4VZQjsS2U7J+vvJ+BXWjtR6Ckh35Y8qvcLdTOsjvCN+QHWiyk814e/MlfI030WqPybAR9LUx95ck1R1NOOg0XECurI6hlYYZSMgg8wa5KKkrM6JfY8lYDEST3E0kIJ5lUcqmfH1cb14/tGCjiJc8xmDujn28/wDz7rlvEcioYG3+RC/ElN/ATPShZg2JkAH/AE7rKPJVOGA/ZJr19SKsVYer3VWM+DFLsjBr4nbjYhI5JPj6qqR95qjDJ3bNjtqpdQj1ZrtOGCFABQBmHbax+T3wlG0d2PunQf71/wBFZ2MpXW175mr2ZXcZuD36EADr/Cs+70NuyK/hfBLiSW6e0VSkZTVATjWzAlih5K3snB2OelPQpuVNN3fr5b17Ri4mt3NdxSy1tzOE3DZ7uUQQxSJLn1jKhVYh1LHkfIDnWpg8XGhB2alLhf14LjcycRBVHfcOfFfRlbiyKQj/AKpF1LO3tO4HJvqtyx0qCqVoz77ablv4NcLcDjjFrZtkZFDKGRX5BhnHh/evRKS2VJaPMzpRs2uBY8Esu+ubaH9ZMoYY+ivrtn4DHxpTHSapOPHItoK8+h9HVlDoqelKPPDLkjYqofPhpYGjesjjV1YyvbOM/h/emHnkzLR1iYf3FcktqyJc0aV6Kps2Cr1jkdDvnk5/kRVG40o6IcKDol8DJE9+pGNN1keYaJG+G5NeW7ZX86a4F9LQ5cVX5XOtkgyilZLpuioDlY/tSEcuig+IqXZWFcpd6/D8+HvQ7UlZWHDiVoJopIm5OhU/EYr0zV1YXMx9Dqs1xOzAaoYI4mPg+t9X+kVTSildjuMrd7sP/wBUavV4kFABQBTdreCC7tXizpf2o2/RkXdT99V1I3WRKEnF3RmfD7kyICw0uCVdD9Bxsy/A1iVIOLsnl798j1VGrGrBSQ3+i2IdzcyYwXunz56QE/lWvhlamjzmMlevLqO1MCx+EUAfMiQBNSgYVXdF9wkYCtrC27mPJGfVfxsdfRNw0y3zS80toyCfrych7wASfeKS7QqbU4wT0zYxh4WTkbPSQwLXpKH+F3n/AKTRlvAybG+aZau8vfviZSOsQ9/9ag1e6RNPgx49FM+HvYcjaRJAvUB0wfhlDVTHqTvBGg1wsM44veyQ3l5HEFM07wCANy1sjgsR1ChCx8hWRj8M61eGWVnfzXlqWQeRWdsj8lWGwtpWWQn5Rc3OfXLA+oW+0wJxyCpjka2cJQ7uNo6/T+t3mcS2nmO/YXtCby21OAJo20SgctQ+kPJhgj312aSeRFqzseeyfZw2s9/IdOLmcSLg/R0jn56tR+NUxvdnBlqYBQAUAFAGbduuFfJ7kXSDEM5CzbexJyST3N7J9y0hiqN8zS7NxHdz2Xoy99GEZFghPN5JH/ekJpun8iXIRrS2qknzY2VYVhQB8yXUmkzEjPz0mAOZPetgfE7VtUZqFBSe5CMleo0jY+zs1vwm2tbe5kCTXBLMcc5DjUT4KCVXJ25VjwUqrcnq/dvIdSsrIeKidKLt1bmTh14o6wP+Ck/yrjvuAxpJMhMKWZ8BEUbuxGwH/OWc0zKSjm3ZLXeZkablKyJtxazQSLHcRGF2GUBIYMBz0kbZXIyKhCpGfy3VtzX9ryfUsnSlDXMavRoMX10PG3iPPweT+tVbxig7pml0F4i/Is9oNZzhbPUo6atWnPvwTUNlOVwO3bHsOLgtcW7d3c7Eht0lxyDDoegYcvOpKpUpu8c1vX4e705byUZW0F30Q3J+WXsZBQ93GXjJ/NyKzqwPny36gCr6s4ztKO/P3vucfE1aqTgUAFABQAUARuIWSTRvFIoZHUqwPUGoyjdWYEXs1wgWlrDbhi4iXTqOxPnRG9swLOpAfjHagDBfRhwv5ZdLI/5qD599ubszFF2682+ApjEVb04UlvzfT9lUIfHKRIveIrxCW4mfdXzEsZ5xxAnAIO4Zt2Pw8KzMVUu1s/KtHx5o9L2XhoOk5PNvJ8kaX6OuLNPZqJDmWEmFz4ldg3xGD8ac2tpKXHMwqlN0puD3ZDBxC37yKSM8nRlOPNSKja6zIGP+iKES3UZbnBa5Kno7EJ94Ct99TqJuMeGpRRjZy6mldtOAi8tWjGBKvrwvj2ZF3X4HkfEE1VK6tJar3bxL9VZif6I272e6mxpxHFEyk7q4Ll1I8QSBUm7yuvMrpxaTvxNOrpYQ/wAnJ8oNxvr7rusdNOot9+TUbZ3AmVICnsuApFeXF0uAZ40Vhjqhbf4hh+7UIxs2BcVMAoAKACgArgBXQCgAoA8S50nG5wcCgBY9GvZg8PskifHfN60pG/rHpnqAMCoxbl8TVrgSO0vY+3u/WI7qcD1Z0ADD39GHkardFaxy9H1RZTqzpy2ouzFn0fJPa8QurW4ABeJJVZfZkKkqzqOmQUyOmKlRSUWktH68+HAsxNbvp7bWe80irBcTexvZRrO9v5NjFMUMJHMDVIzqR5FhjyNQi3o1pv4hbeOVTAgcK4THbmUxjHeymVvtEAH+FQhDZuBPqYBQAUAFABQAUAFABQAUAFABQAUAFABQAUAcmt0Lhyql1BAbG4B5gHwOB91R2Ve+8DrUgCgAoAKACgAoAKACgAoAKACgD//Z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12294" name="Picture 6" descr="http://www.pcc-jer.org/new/uploads/812cd6b5e592e0e503e7cfafd29d5cb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645024"/>
            <a:ext cx="2664296" cy="25309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403648" y="1196752"/>
            <a:ext cx="720080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ar-SA" sz="4000" dirty="0" smtClean="0"/>
              <a:t>ماذا تعلمتم </a:t>
            </a:r>
            <a:r>
              <a:rPr lang="ar-SA" sz="4000" dirty="0" err="1" smtClean="0"/>
              <a:t>اليوم ؟</a:t>
            </a:r>
            <a:endParaRPr lang="ar-SA" sz="4000" dirty="0" smtClean="0"/>
          </a:p>
          <a:p>
            <a:pPr>
              <a:buFont typeface="Arial" pitchFamily="34" charset="0"/>
              <a:buChar char="•"/>
            </a:pPr>
            <a:endParaRPr lang="ar-SA" sz="4000" dirty="0" smtClean="0"/>
          </a:p>
          <a:p>
            <a:pPr>
              <a:buFont typeface="Arial" pitchFamily="34" charset="0"/>
              <a:buChar char="•"/>
            </a:pPr>
            <a:r>
              <a:rPr lang="ar-SA" sz="4000" dirty="0" smtClean="0"/>
              <a:t>ماذا استفدتم  من هذا </a:t>
            </a:r>
            <a:r>
              <a:rPr lang="ar-SA" sz="4000" dirty="0" err="1" smtClean="0"/>
              <a:t>الدرس؟</a:t>
            </a:r>
            <a:endParaRPr lang="ar-SA" sz="4000" dirty="0"/>
          </a:p>
        </p:txBody>
      </p:sp>
      <p:pic>
        <p:nvPicPr>
          <p:cNvPr id="4" name="صورة 3" descr="butterfly-animated-colourful-patter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553744"/>
            <a:ext cx="9144000" cy="2304256"/>
          </a:xfrm>
          <a:prstGeom prst="rect">
            <a:avLst/>
          </a:prstGeom>
        </p:spPr>
      </p:pic>
      <p:pic>
        <p:nvPicPr>
          <p:cNvPr id="5" name="صورة 4" descr="butterfly-animated-colourful-patter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4437112"/>
            <a:ext cx="2857500" cy="2151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مستطيل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9600" b="1" dirty="0" smtClean="0">
                <a:ln w="1905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102</a:t>
            </a:r>
            <a:endParaRPr lang="ar-SA" sz="9600" b="1" dirty="0">
              <a:ln w="1905"/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3" name="صورة 22" descr="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481228" y="3195228"/>
            <a:ext cx="6858000" cy="467544"/>
          </a:xfrm>
          <a:prstGeom prst="rect">
            <a:avLst/>
          </a:prstGeom>
        </p:spPr>
      </p:pic>
      <p:pic>
        <p:nvPicPr>
          <p:cNvPr id="27" name="صورة 26" descr="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3195228" y="3195228"/>
            <a:ext cx="6858000" cy="467544"/>
          </a:xfrm>
          <a:prstGeom prst="rect">
            <a:avLst/>
          </a:prstGeom>
        </p:spPr>
      </p:pic>
      <p:pic>
        <p:nvPicPr>
          <p:cNvPr id="34" name="صورة 33" descr="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3131840" y="4221088"/>
            <a:ext cx="2664296" cy="288032"/>
          </a:xfrm>
          <a:prstGeom prst="rect">
            <a:avLst/>
          </a:prstGeom>
        </p:spPr>
      </p:pic>
      <p:pic>
        <p:nvPicPr>
          <p:cNvPr id="37" name="صورة 36" descr="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81328"/>
            <a:ext cx="8964488" cy="476672"/>
          </a:xfrm>
          <a:prstGeom prst="rect">
            <a:avLst/>
          </a:prstGeom>
        </p:spPr>
      </p:pic>
      <p:pic>
        <p:nvPicPr>
          <p:cNvPr id="8" name="صورة 7" descr="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0" y="-60312"/>
            <a:ext cx="9144000" cy="536984"/>
          </a:xfrm>
          <a:prstGeom prst="rect">
            <a:avLst/>
          </a:prstGeom>
        </p:spPr>
      </p:pic>
      <p:pic>
        <p:nvPicPr>
          <p:cNvPr id="9" name="صورة 8" descr="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3131840" y="2276872"/>
            <a:ext cx="2664296" cy="288032"/>
          </a:xfrm>
          <a:prstGeom prst="rect">
            <a:avLst/>
          </a:prstGeom>
        </p:spPr>
      </p:pic>
      <p:pic>
        <p:nvPicPr>
          <p:cNvPr id="10" name="صورة 9" descr="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158759" y="3175999"/>
            <a:ext cx="2016224" cy="217970"/>
          </a:xfrm>
          <a:prstGeom prst="rect">
            <a:avLst/>
          </a:prstGeom>
        </p:spPr>
      </p:pic>
      <p:pic>
        <p:nvPicPr>
          <p:cNvPr id="11" name="صورة 10" descr="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897009" y="3175999"/>
            <a:ext cx="2016224" cy="217970"/>
          </a:xfrm>
          <a:prstGeom prst="rect">
            <a:avLst/>
          </a:prstGeom>
        </p:spPr>
      </p:pic>
      <p:pic>
        <p:nvPicPr>
          <p:cNvPr id="16" name="صورة 15" descr="firema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04664"/>
            <a:ext cx="2452489" cy="5904656"/>
          </a:xfrm>
          <a:prstGeom prst="rect">
            <a:avLst/>
          </a:prstGeom>
        </p:spPr>
      </p:pic>
      <p:pic>
        <p:nvPicPr>
          <p:cNvPr id="17" name="صورة 16" descr="firema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508104" y="260648"/>
            <a:ext cx="4032447" cy="5904656"/>
          </a:xfrm>
          <a:prstGeom prst="rect">
            <a:avLst/>
          </a:prstGeom>
        </p:spPr>
      </p:pic>
      <p:sp>
        <p:nvSpPr>
          <p:cNvPr id="14" name="مربع نص 13"/>
          <p:cNvSpPr txBox="1"/>
          <p:nvPr/>
        </p:nvSpPr>
        <p:spPr>
          <a:xfrm>
            <a:off x="0" y="548680"/>
            <a:ext cx="91440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 smtClean="0"/>
              <a:t>  لا تنسوا </a:t>
            </a:r>
            <a:endParaRPr lang="ar-SA" sz="40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idx="4294967295"/>
          </p:nvPr>
        </p:nvSpPr>
        <p:spPr>
          <a:xfrm>
            <a:off x="4956374" y="1196752"/>
            <a:ext cx="4187626" cy="1143000"/>
          </a:xfrm>
        </p:spPr>
        <p:txBody>
          <a:bodyPr>
            <a:normAutofit fontScale="90000"/>
          </a:bodyPr>
          <a:lstStyle/>
          <a:p>
            <a:pPr algn="r"/>
            <a:r>
              <a:rPr lang="ar-SA" b="1" i="1" dirty="0" smtClean="0">
                <a:solidFill>
                  <a:srgbClr val="FFFF00"/>
                </a:solidFill>
              </a:rPr>
              <a:t>الوظيفة </a:t>
            </a:r>
            <a:r>
              <a:rPr lang="ar-SA" b="1" i="1" dirty="0" err="1" smtClean="0">
                <a:solidFill>
                  <a:srgbClr val="FFFF00"/>
                </a:solidFill>
              </a:rPr>
              <a:t>البيتية</a:t>
            </a:r>
            <a:r>
              <a:rPr lang="ar-SA" b="1" i="1" dirty="0" smtClean="0">
                <a:solidFill>
                  <a:srgbClr val="FFFF00"/>
                </a:solidFill>
              </a:rPr>
              <a:t>  </a:t>
            </a:r>
            <a:r>
              <a:rPr lang="ar-SA" b="1" i="1" dirty="0" err="1" smtClean="0">
                <a:solidFill>
                  <a:srgbClr val="FFFF00"/>
                </a:solidFill>
              </a:rPr>
              <a:t>:</a:t>
            </a:r>
            <a:r>
              <a:rPr lang="ar-SA" b="1" i="1" dirty="0" smtClean="0">
                <a:solidFill>
                  <a:schemeClr val="tx1"/>
                </a:solidFill>
              </a:rPr>
              <a:t/>
            </a:r>
            <a:br>
              <a:rPr lang="ar-SA" b="1" i="1" dirty="0" smtClean="0">
                <a:solidFill>
                  <a:schemeClr val="tx1"/>
                </a:solidFill>
              </a:rPr>
            </a:br>
            <a:r>
              <a:rPr lang="ar-SA" b="1" i="1" dirty="0" smtClean="0">
                <a:solidFill>
                  <a:schemeClr val="tx1"/>
                </a:solidFill>
              </a:rPr>
              <a:t/>
            </a:r>
            <a:br>
              <a:rPr lang="ar-SA" b="1" i="1" dirty="0" smtClean="0">
                <a:solidFill>
                  <a:schemeClr val="tx1"/>
                </a:solidFill>
              </a:rPr>
            </a:br>
            <a:r>
              <a:rPr lang="ar-SA" b="1" i="1" dirty="0" smtClean="0">
                <a:solidFill>
                  <a:schemeClr val="tx1"/>
                </a:solidFill>
              </a:rPr>
              <a:t/>
            </a:r>
            <a:br>
              <a:rPr lang="ar-SA" b="1" i="1" dirty="0" smtClean="0">
                <a:solidFill>
                  <a:schemeClr val="tx1"/>
                </a:solidFill>
              </a:rPr>
            </a:br>
            <a:r>
              <a:rPr lang="ar-SA" i="1" dirty="0" smtClean="0">
                <a:solidFill>
                  <a:schemeClr val="tx1"/>
                </a:solidFill>
              </a:rPr>
              <a:t>في الكتاب المدرسي صفحة 137 السؤال الاول </a:t>
            </a:r>
            <a:r>
              <a:rPr lang="ar-SA" i="1" dirty="0" err="1" smtClean="0">
                <a:solidFill>
                  <a:schemeClr val="tx1"/>
                </a:solidFill>
              </a:rPr>
              <a:t>فقط.</a:t>
            </a:r>
            <a:r>
              <a:rPr lang="ar-SA" b="1" i="1" dirty="0" smtClean="0">
                <a:solidFill>
                  <a:schemeClr val="tx1"/>
                </a:solidFill>
              </a:rPr>
              <a:t/>
            </a:r>
            <a:br>
              <a:rPr lang="ar-SA" b="1" i="1" dirty="0" smtClean="0">
                <a:solidFill>
                  <a:schemeClr val="tx1"/>
                </a:solidFill>
              </a:rPr>
            </a:br>
            <a:r>
              <a:rPr lang="ar-SA" b="1" i="1" dirty="0" smtClean="0">
                <a:solidFill>
                  <a:schemeClr val="tx1"/>
                </a:solidFill>
              </a:rPr>
              <a:t/>
            </a:r>
            <a:br>
              <a:rPr lang="ar-SA" b="1" i="1" dirty="0" smtClean="0">
                <a:solidFill>
                  <a:schemeClr val="tx1"/>
                </a:solidFill>
              </a:rPr>
            </a:br>
            <a:r>
              <a:rPr lang="ar-SA" b="1" i="1" dirty="0" smtClean="0">
                <a:solidFill>
                  <a:schemeClr val="tx1"/>
                </a:solidFill>
              </a:rPr>
              <a:t/>
            </a:r>
            <a:br>
              <a:rPr lang="ar-SA" b="1" i="1" dirty="0" smtClean="0">
                <a:solidFill>
                  <a:schemeClr val="tx1"/>
                </a:solidFill>
              </a:rPr>
            </a:br>
            <a:endParaRPr lang="ar-SA" b="1" i="1" dirty="0">
              <a:solidFill>
                <a:schemeClr val="tx1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3923928" y="6021288"/>
            <a:ext cx="2232248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200" b="1" i="1" dirty="0" smtClean="0">
                <a:solidFill>
                  <a:srgbClr val="FF0066"/>
                </a:solidFill>
              </a:rPr>
              <a:t>عملاً موفقاً</a:t>
            </a:r>
            <a:endParaRPr lang="ar-SA" sz="2200" b="1" i="1" dirty="0">
              <a:solidFill>
                <a:srgbClr val="FF0066"/>
              </a:solidFill>
            </a:endParaRPr>
          </a:p>
        </p:txBody>
      </p:sp>
      <p:pic>
        <p:nvPicPr>
          <p:cNvPr id="1026" name="Picture 2" descr="http://up.3dlat.com/uploads/1343340101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5040560" cy="6120680"/>
          </a:xfrm>
          <a:prstGeom prst="rect">
            <a:avLst/>
          </a:prstGeom>
          <a:noFill/>
        </p:spPr>
      </p:pic>
      <p:pic>
        <p:nvPicPr>
          <p:cNvPr id="5" name="صورة 4" descr="butterfly-animated-colourful-patter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4077072"/>
            <a:ext cx="4464496" cy="2223120"/>
          </a:xfrm>
          <a:prstGeom prst="rect">
            <a:avLst/>
          </a:prstGeom>
        </p:spPr>
      </p:pic>
      <p:pic>
        <p:nvPicPr>
          <p:cNvPr id="6" name="صورة 5" descr="butterfly-animated-colourful-patter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844824"/>
            <a:ext cx="3577580" cy="998984"/>
          </a:xfrm>
          <a:prstGeom prst="rect">
            <a:avLst/>
          </a:prstGeom>
        </p:spPr>
      </p:pic>
      <p:pic>
        <p:nvPicPr>
          <p:cNvPr id="7" name="صورة 6" descr="butterfly-animated-colourful-patter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476763">
            <a:off x="5282330" y="284821"/>
            <a:ext cx="3372443" cy="882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http://www.haaretz.co.il/hasite/images/daily/D041210/468_sat_na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2541" y="1"/>
            <a:ext cx="3771459" cy="285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7" descr="di_w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119019"/>
            <a:ext cx="3779912" cy="273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9" descr="dafff_g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77072"/>
            <a:ext cx="3995936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1" descr="צילום: רועי הוכברג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923928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-1260648" y="3212976"/>
            <a:ext cx="83529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ماذا تعرفون عن حريق </a:t>
            </a:r>
            <a:r>
              <a:rPr lang="ar-SA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الكرمل</a:t>
            </a:r>
            <a:r>
              <a:rPr lang="ar-S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ar-SA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؟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6444208" y="980728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كما </a:t>
            </a:r>
            <a:r>
              <a:rPr lang="ar-SA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التقطه القمر الاصطناعي </a:t>
            </a:r>
            <a:r>
              <a:rPr lang="ar-SA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لناسا.</a:t>
            </a:r>
            <a:r>
              <a:rPr lang="ar-SA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dirty="0"/>
          </a:p>
        </p:txBody>
      </p:sp>
      <p:pic>
        <p:nvPicPr>
          <p:cNvPr id="13" name="صورة 12" descr="1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1920" y="2636912"/>
            <a:ext cx="1656184" cy="251200"/>
          </a:xfrm>
          <a:prstGeom prst="rect">
            <a:avLst/>
          </a:prstGeom>
        </p:spPr>
      </p:pic>
      <p:pic>
        <p:nvPicPr>
          <p:cNvPr id="14" name="صورة 13" descr="1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07904" y="3950455"/>
            <a:ext cx="1784308" cy="270633"/>
          </a:xfrm>
          <a:prstGeom prst="rect">
            <a:avLst/>
          </a:prstGeom>
        </p:spPr>
      </p:pic>
      <p:pic>
        <p:nvPicPr>
          <p:cNvPr id="15" name="صورة 14" descr="1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8323854" y="3241034"/>
            <a:ext cx="1424268" cy="216024"/>
          </a:xfrm>
          <a:prstGeom prst="rect">
            <a:avLst/>
          </a:prstGeom>
        </p:spPr>
      </p:pic>
      <p:pic>
        <p:nvPicPr>
          <p:cNvPr id="16" name="صورة 15" descr="1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-604122" y="3313042"/>
            <a:ext cx="1424268" cy="216024"/>
          </a:xfrm>
          <a:prstGeom prst="rect">
            <a:avLst/>
          </a:prstGeom>
        </p:spPr>
      </p:pic>
      <p:pic>
        <p:nvPicPr>
          <p:cNvPr id="17" name="صورة 16" descr="1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 flipV="1">
            <a:off x="4081636" y="1282452"/>
            <a:ext cx="2780928" cy="216024"/>
          </a:xfrm>
          <a:prstGeom prst="rect">
            <a:avLst/>
          </a:prstGeom>
        </p:spPr>
      </p:pic>
      <p:pic>
        <p:nvPicPr>
          <p:cNvPr id="18" name="صورة 17" descr="1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 flipV="1">
            <a:off x="4081636" y="5359524"/>
            <a:ext cx="2780928" cy="216024"/>
          </a:xfrm>
          <a:prstGeom prst="rect">
            <a:avLst/>
          </a:prstGeom>
        </p:spPr>
      </p:pic>
      <p:pic>
        <p:nvPicPr>
          <p:cNvPr id="19" name="صورة 18" descr="1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 flipV="1">
            <a:off x="2497460" y="1282452"/>
            <a:ext cx="2780928" cy="216024"/>
          </a:xfrm>
          <a:prstGeom prst="rect">
            <a:avLst/>
          </a:prstGeom>
        </p:spPr>
      </p:pic>
      <p:pic>
        <p:nvPicPr>
          <p:cNvPr id="20" name="صورة 19" descr="1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 flipV="1">
            <a:off x="2497460" y="5359524"/>
            <a:ext cx="2780928" cy="216024"/>
          </a:xfrm>
          <a:prstGeom prst="rect">
            <a:avLst/>
          </a:prstGeom>
        </p:spPr>
      </p:pic>
      <p:pic>
        <p:nvPicPr>
          <p:cNvPr id="21" name="صورة 20" descr="1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 flipV="1">
            <a:off x="0" y="4005064"/>
            <a:ext cx="3851920" cy="216024"/>
          </a:xfrm>
          <a:prstGeom prst="rect">
            <a:avLst/>
          </a:prstGeom>
        </p:spPr>
      </p:pic>
      <p:pic>
        <p:nvPicPr>
          <p:cNvPr id="22" name="صورة 21" descr="1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 flipV="1">
            <a:off x="5508104" y="3945170"/>
            <a:ext cx="3635896" cy="203909"/>
          </a:xfrm>
          <a:prstGeom prst="rect">
            <a:avLst/>
          </a:prstGeom>
        </p:spPr>
      </p:pic>
      <p:pic>
        <p:nvPicPr>
          <p:cNvPr id="23" name="صورة 22" descr="1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 flipV="1">
            <a:off x="0" y="2636912"/>
            <a:ext cx="3851920" cy="216024"/>
          </a:xfrm>
          <a:prstGeom prst="rect">
            <a:avLst/>
          </a:prstGeom>
        </p:spPr>
      </p:pic>
      <p:pic>
        <p:nvPicPr>
          <p:cNvPr id="24" name="صورة 23" descr="15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 flipV="1">
            <a:off x="5508104" y="2636912"/>
            <a:ext cx="3635896" cy="216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Keefers_AnimatedButterflies181-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زر إجراء: فيلم 1">
            <a:hlinkClick r:id="" action="ppaction://noaction" highlightClick="1"/>
          </p:cNvPr>
          <p:cNvSpPr/>
          <p:nvPr/>
        </p:nvSpPr>
        <p:spPr>
          <a:xfrm>
            <a:off x="6084168" y="260648"/>
            <a:ext cx="1872208" cy="1152128"/>
          </a:xfrm>
          <a:prstGeom prst="actionButtonMovie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schemeClr val="bg1"/>
                </a:solidFill>
                <a:hlinkClick r:id="rId3"/>
              </a:rPr>
              <a:t>أُنقر هُنا لمشاهدة الفيديو</a:t>
            </a:r>
            <a:endParaRPr lang="ar-S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9" descr="קובץ:Choresh 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6672"/>
            <a:ext cx="4788024" cy="6093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5292079" y="260350"/>
            <a:ext cx="3385195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ar-SA" sz="4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متنزّه </a:t>
            </a:r>
            <a:r>
              <a:rPr lang="ar-SA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الكرمل</a:t>
            </a:r>
            <a:endParaRPr lang="ar-SA" sz="40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ar-SA" sz="3600" dirty="0" smtClean="0">
                <a:latin typeface="Arial" pitchFamily="34" charset="0"/>
                <a:cs typeface="Arial" pitchFamily="34" charset="0"/>
              </a:rPr>
              <a:t>أكبر </a:t>
            </a:r>
            <a:r>
              <a:rPr lang="ar-SA" sz="3600" dirty="0">
                <a:latin typeface="Arial" pitchFamily="34" charset="0"/>
                <a:cs typeface="Arial" pitchFamily="34" charset="0"/>
              </a:rPr>
              <a:t>محمية طبيعية في </a:t>
            </a:r>
            <a:r>
              <a:rPr lang="ar-SA" sz="3600" dirty="0" smtClean="0">
                <a:latin typeface="Arial" pitchFamily="34" charset="0"/>
                <a:cs typeface="Arial" pitchFamily="34" charset="0"/>
              </a:rPr>
              <a:t>البلاد </a:t>
            </a:r>
            <a:r>
              <a:rPr lang="ar-SA" sz="3600" dirty="0">
                <a:latin typeface="Arial" pitchFamily="34" charset="0"/>
                <a:cs typeface="Arial" pitchFamily="34" charset="0"/>
              </a:rPr>
              <a:t>ويشمل سلسلة من الغابات والمحميات الطبيعية والحدائق الوطنية على مساحة 113 ألف </a:t>
            </a:r>
            <a:r>
              <a:rPr lang="ar-SA" sz="3600" dirty="0" err="1">
                <a:latin typeface="Arial" pitchFamily="34" charset="0"/>
                <a:cs typeface="Arial" pitchFamily="34" charset="0"/>
              </a:rPr>
              <a:t>دونم.</a:t>
            </a:r>
            <a:r>
              <a:rPr lang="ar-SA" sz="36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RTXVBHY%5B5%5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4248472" cy="55446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2267744" y="404664"/>
            <a:ext cx="56880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ar-SA" sz="3200" b="1" dirty="0">
                <a:solidFill>
                  <a:srgbClr val="FFFF00"/>
                </a:solidFill>
              </a:rPr>
              <a:t>حريق الكرمل – أوائل كانون أول 2010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4860032" y="1988840"/>
            <a:ext cx="4067498" cy="4528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ar-SA" sz="2800" dirty="0"/>
              <a:t>خلال أقل من ثلاثة أيام قُضي على أكثر من 40 ألف </a:t>
            </a:r>
            <a:r>
              <a:rPr lang="ar-SA" sz="2800" dirty="0" err="1"/>
              <a:t>دونم</a:t>
            </a:r>
            <a:r>
              <a:rPr lang="ar-SA" sz="2800" dirty="0"/>
              <a:t> </a:t>
            </a:r>
            <a:r>
              <a:rPr lang="ar-SA" sz="2800" dirty="0" smtClean="0"/>
              <a:t>من </a:t>
            </a:r>
            <a:r>
              <a:rPr lang="ar-SA" sz="2800" dirty="0"/>
              <a:t>غابات الكرمل وأكثر من خمسة ملايين شجرة. ولا يُقدّر الضرر فقط بمقدار المساحة المحروقة، وإنما بجودتها </a:t>
            </a:r>
            <a:r>
              <a:rPr lang="ar-SA" sz="2800" dirty="0" err="1"/>
              <a:t>أيضا.</a:t>
            </a:r>
            <a:r>
              <a:rPr lang="ar-SA" sz="2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ar-SA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تأثير الحرائق على النظام البيئي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39552" y="2420888"/>
            <a:ext cx="81359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ar-SA" sz="3200" dirty="0" smtClean="0"/>
              <a:t>العوامل الإحيائية              العوامل اللإحيائية.</a:t>
            </a:r>
            <a:endParaRPr lang="ar-SA" sz="3200" dirty="0"/>
          </a:p>
        </p:txBody>
      </p:sp>
      <p:pic>
        <p:nvPicPr>
          <p:cNvPr id="7172" name="Picture 13" descr="יחמור הכרמ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789040"/>
            <a:ext cx="4032250" cy="2847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رابط كسهم مستقيم 5"/>
          <p:cNvCxnSpPr/>
          <p:nvPr/>
        </p:nvCxnSpPr>
        <p:spPr>
          <a:xfrm>
            <a:off x="4788024" y="548680"/>
            <a:ext cx="2376264" cy="18722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flipH="1">
            <a:off x="2987824" y="476672"/>
            <a:ext cx="1800200" cy="20882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214636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746214">
            <a:off x="313595" y="3592001"/>
            <a:ext cx="3528393" cy="26742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890" name="Rectangle 2"/>
          <p:cNvSpPr>
            <a:spLocks noGrp="1"/>
          </p:cNvSpPr>
          <p:nvPr>
            <p:ph type="title" idx="4294967295"/>
          </p:nvPr>
        </p:nvSpPr>
        <p:spPr>
          <a:xfrm>
            <a:off x="0" y="188640"/>
            <a:ext cx="9144000" cy="914400"/>
          </a:xfrm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ar-SA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تأثير الحرائق على النظام البيئي</a:t>
            </a:r>
            <a:endParaRPr lang="ar-SA" sz="32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891" name="Rectangle 3"/>
          <p:cNvSpPr>
            <a:spLocks noGrp="1"/>
          </p:cNvSpPr>
          <p:nvPr>
            <p:ph type="body" idx="4294967295"/>
          </p:nvPr>
        </p:nvSpPr>
        <p:spPr>
          <a:xfrm>
            <a:off x="1187624" y="1124744"/>
            <a:ext cx="7772400" cy="457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buNone/>
              <a:defRPr/>
            </a:pPr>
            <a:r>
              <a:rPr lang="ar-SA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تضر الحرائق بثلاثة مركبات رئيسية للنظام البيئي وهي: </a:t>
            </a:r>
            <a:r>
              <a:rPr lang="ar-SA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ar-SA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ar-SA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r-SA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أ.</a:t>
            </a:r>
            <a:r>
              <a:rPr lang="ar-SA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 التربة.</a:t>
            </a:r>
          </a:p>
          <a:p>
            <a:pPr algn="just" eaLnBrk="1" hangingPunct="1"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ar-SA" sz="28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ar-SA" sz="28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ب</a:t>
            </a:r>
            <a:r>
              <a:rPr lang="ar-SA" sz="2800" dirty="0" err="1" smtClean="0">
                <a:latin typeface="Arial" pitchFamily="34" charset="0"/>
                <a:cs typeface="Arial" pitchFamily="34" charset="0"/>
              </a:rPr>
              <a:t>.</a:t>
            </a:r>
            <a:r>
              <a:rPr lang="ar-SA" sz="2800" dirty="0" smtClean="0">
                <a:latin typeface="Arial" pitchFamily="34" charset="0"/>
                <a:cs typeface="Arial" pitchFamily="34" charset="0"/>
              </a:rPr>
              <a:t> النباتات.</a:t>
            </a:r>
            <a:endParaRPr lang="ar-SA" sz="2800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150000"/>
              </a:lnSpc>
              <a:buFont typeface="Arial" pitchFamily="34" charset="0"/>
              <a:buNone/>
              <a:defRPr/>
            </a:pPr>
            <a:r>
              <a:rPr lang="ar-SA" sz="2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	 ج. الحيوانات</a:t>
            </a:r>
          </a:p>
          <a:p>
            <a:pPr algn="just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ar-SA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/>
            </a:r>
            <a:br>
              <a:rPr lang="ar-SA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</a:br>
            <a:endParaRPr lang="ar-SA" sz="2800" dirty="0" smtClean="0"/>
          </a:p>
        </p:txBody>
      </p:sp>
      <p:pic>
        <p:nvPicPr>
          <p:cNvPr id="8198" name="תמונה 6" descr="רתמה קוצנית מין אנדמי לכרמל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653136"/>
            <a:ext cx="2320925" cy="1930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0" name="תמונה 5" descr="דרדר כחול מין אנדמי בישראל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124744"/>
            <a:ext cx="1656184" cy="1656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 idx="4294967295"/>
          </p:nvPr>
        </p:nvSpPr>
        <p:spPr>
          <a:xfrm>
            <a:off x="0" y="404664"/>
            <a:ext cx="91440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ar-SA" sz="4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تأثير الحريق على النباتات</a:t>
            </a:r>
          </a:p>
        </p:txBody>
      </p:sp>
      <p:sp>
        <p:nvSpPr>
          <p:cNvPr id="10243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1196975"/>
            <a:ext cx="8964612" cy="4525963"/>
          </a:xfrm>
        </p:spPr>
        <p:txBody>
          <a:bodyPr/>
          <a:lstStyle/>
          <a:p>
            <a:pPr algn="just" eaLnBrk="1" hangingPunct="1">
              <a:buFont typeface="Arial" pitchFamily="34" charset="0"/>
              <a:buNone/>
              <a:defRPr/>
            </a:pPr>
            <a:r>
              <a:rPr lang="ar-SA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</a:t>
            </a:r>
          </a:p>
        </p:txBody>
      </p:sp>
      <p:pic>
        <p:nvPicPr>
          <p:cNvPr id="10244" name="מציין מיקום תוכן 3" descr="אילנתה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996952"/>
            <a:ext cx="2857186" cy="2808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מציין מיקום תוכן 3" descr="דודוניאה דביקה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996952"/>
            <a:ext cx="2870158" cy="2811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http://t1.gstatic.com/images?q=tbn:ANd9GcT9uMoC7s3wL-5yg83vUpNA7G4IeAAj8FQOP8vo-rStKs-DKhCwd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88640"/>
            <a:ext cx="1631454" cy="1280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http://t1.gstatic.com/images?q=tbn:ANd9GcT9uMoC7s3wL-5yg83vUpNA7G4IeAAj8FQOP8vo-rStKs-DKhCwd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188640"/>
            <a:ext cx="1631454" cy="1280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صورة 10" descr="1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2188883" y="4299948"/>
            <a:ext cx="2880320" cy="130310"/>
          </a:xfrm>
          <a:prstGeom prst="rect">
            <a:avLst/>
          </a:prstGeom>
        </p:spPr>
      </p:pic>
      <p:pic>
        <p:nvPicPr>
          <p:cNvPr id="12" name="صورة 11" descr="1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V="1">
            <a:off x="5220072" y="2852936"/>
            <a:ext cx="2880320" cy="161535"/>
          </a:xfrm>
          <a:prstGeom prst="rect">
            <a:avLst/>
          </a:prstGeom>
        </p:spPr>
      </p:pic>
      <p:pic>
        <p:nvPicPr>
          <p:cNvPr id="13" name="صورة 12" descr="1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V="1">
            <a:off x="755576" y="2924944"/>
            <a:ext cx="2880320" cy="161535"/>
          </a:xfrm>
          <a:prstGeom prst="rect">
            <a:avLst/>
          </a:prstGeom>
        </p:spPr>
      </p:pic>
      <p:pic>
        <p:nvPicPr>
          <p:cNvPr id="14" name="صورة 13" descr="1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 flipV="1">
            <a:off x="755576" y="5661248"/>
            <a:ext cx="2880320" cy="161535"/>
          </a:xfrm>
          <a:prstGeom prst="rect">
            <a:avLst/>
          </a:prstGeom>
        </p:spPr>
      </p:pic>
      <p:pic>
        <p:nvPicPr>
          <p:cNvPr id="15" name="صورة 14" descr="1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 flipV="1">
            <a:off x="5220072" y="5661248"/>
            <a:ext cx="2880320" cy="161535"/>
          </a:xfrm>
          <a:prstGeom prst="rect">
            <a:avLst/>
          </a:prstGeom>
        </p:spPr>
      </p:pic>
      <p:pic>
        <p:nvPicPr>
          <p:cNvPr id="16" name="صورة 15" descr="1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6629452" y="4262316"/>
            <a:ext cx="2952328" cy="133568"/>
          </a:xfrm>
          <a:prstGeom prst="rect">
            <a:avLst/>
          </a:prstGeom>
        </p:spPr>
      </p:pic>
      <p:pic>
        <p:nvPicPr>
          <p:cNvPr id="17" name="صورة 16" descr="1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3810692" y="4262316"/>
            <a:ext cx="2952328" cy="133568"/>
          </a:xfrm>
          <a:prstGeom prst="rect">
            <a:avLst/>
          </a:prstGeom>
        </p:spPr>
      </p:pic>
      <p:pic>
        <p:nvPicPr>
          <p:cNvPr id="19" name="صورة 18" descr="1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-619429" y="4299949"/>
            <a:ext cx="2880320" cy="130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 idx="4294967295"/>
          </p:nvPr>
        </p:nvSpPr>
        <p:spPr>
          <a:xfrm>
            <a:off x="0" y="404664"/>
            <a:ext cx="9144000" cy="792088"/>
          </a:xfrm>
        </p:spPr>
        <p:txBody>
          <a:bodyPr/>
          <a:lstStyle/>
          <a:p>
            <a:pPr algn="ctr" eaLnBrk="1" hangingPunct="1">
              <a:defRPr/>
            </a:pPr>
            <a:r>
              <a:rPr lang="ar-SA" sz="32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تأثير الحريق على الحيوانات</a:t>
            </a:r>
          </a:p>
        </p:txBody>
      </p:sp>
      <p:sp>
        <p:nvSpPr>
          <p:cNvPr id="13315" name="Rectangle 3"/>
          <p:cNvSpPr>
            <a:spLocks noGrp="1"/>
          </p:cNvSpPr>
          <p:nvPr>
            <p:ph type="body" idx="4294967295"/>
          </p:nvPr>
        </p:nvSpPr>
        <p:spPr>
          <a:xfrm>
            <a:off x="4211960" y="1484784"/>
            <a:ext cx="4283968" cy="4525963"/>
          </a:xfrm>
        </p:spPr>
        <p:txBody>
          <a:bodyPr/>
          <a:lstStyle/>
          <a:p>
            <a:pPr algn="just" eaLnBrk="1" hangingPunct="1">
              <a:defRPr/>
            </a:pPr>
            <a:r>
              <a:rPr lang="ar-SA" sz="2800" b="1" u="sng" dirty="0" smtClean="0">
                <a:solidFill>
                  <a:srgbClr val="FFFF00"/>
                </a:solidFill>
                <a:latin typeface="Arial" pitchFamily="34" charset="0"/>
              </a:rPr>
              <a:t>يقضي</a:t>
            </a:r>
            <a:r>
              <a:rPr lang="ar-SA" sz="2800" dirty="0" smtClean="0">
                <a:latin typeface="Arial" pitchFamily="34" charset="0"/>
              </a:rPr>
              <a:t> الحريق على حيوانات من أنواع عدة، ولكن بعض الحيوانات يمكنها </a:t>
            </a:r>
            <a:r>
              <a:rPr lang="ar-SA" sz="2800" b="1" u="sng" dirty="0" smtClean="0">
                <a:solidFill>
                  <a:srgbClr val="FFFF00"/>
                </a:solidFill>
                <a:latin typeface="Arial" pitchFamily="34" charset="0"/>
              </a:rPr>
              <a:t>الفرار</a:t>
            </a:r>
            <a:r>
              <a:rPr lang="ar-SA" sz="2800" dirty="0" smtClean="0">
                <a:solidFill>
                  <a:srgbClr val="00FF00"/>
                </a:solidFill>
                <a:latin typeface="Arial" pitchFamily="34" charset="0"/>
              </a:rPr>
              <a:t> </a:t>
            </a:r>
            <a:r>
              <a:rPr lang="ar-SA" sz="2800" dirty="0" smtClean="0">
                <a:latin typeface="Arial" pitchFamily="34" charset="0"/>
              </a:rPr>
              <a:t>من منطقة الحريق والعودة إليها </a:t>
            </a:r>
            <a:r>
              <a:rPr lang="ar-SA" sz="2800" dirty="0" err="1" smtClean="0">
                <a:latin typeface="Arial" pitchFamily="34" charset="0"/>
              </a:rPr>
              <a:t>لاحقا.</a:t>
            </a:r>
            <a:r>
              <a:rPr lang="ar-SA" sz="2800" dirty="0" smtClean="0">
                <a:latin typeface="Arial" pitchFamily="34" charset="0"/>
              </a:rPr>
              <a:t> </a:t>
            </a:r>
          </a:p>
        </p:txBody>
      </p:sp>
      <p:pic>
        <p:nvPicPr>
          <p:cNvPr id="13316" name="Picture 4" descr="Eagle beak sideview 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1912937" cy="1912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8" name="Picture 6" descr="Persian Fallow Deer 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3789040"/>
            <a:ext cx="1944216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5" descr="אייל הכרמל">
            <a:hlinkClick r:id="rId6" tooltip="אייל הכרמל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4985792"/>
            <a:ext cx="1944216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حركة">
  <a:themeElements>
    <a:clrScheme name="حركة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حركة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حركة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561</TotalTime>
  <Words>340</Words>
  <Application>Microsoft Office PowerPoint</Application>
  <PresentationFormat>عرض على الشاشة (3:4)‏</PresentationFormat>
  <Paragraphs>60</Paragraphs>
  <Slides>16</Slides>
  <Notes>3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17" baseType="lpstr">
      <vt:lpstr>حركة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تأثير الحرائق على النظام البيئي</vt:lpstr>
      <vt:lpstr>تأثير الحريق على النباتات</vt:lpstr>
      <vt:lpstr>تأثير الحريق على الحيوانات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الوظيفة البيتية  :   في الكتاب المدرسي صفحة 137 السؤال الاول فقط. 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</dc:creator>
  <cp:lastModifiedBy>a</cp:lastModifiedBy>
  <cp:revision>219</cp:revision>
  <dcterms:created xsi:type="dcterms:W3CDTF">2012-12-29T19:02:53Z</dcterms:created>
  <dcterms:modified xsi:type="dcterms:W3CDTF">2013-04-23T13:37:05Z</dcterms:modified>
</cp:coreProperties>
</file>