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2" r:id="rId1"/>
  </p:sldMasterIdLst>
  <p:notesMasterIdLst>
    <p:notesMasterId r:id="rId21"/>
  </p:notesMasterIdLst>
  <p:sldIdLst>
    <p:sldId id="268" r:id="rId2"/>
    <p:sldId id="273" r:id="rId3"/>
    <p:sldId id="257" r:id="rId4"/>
    <p:sldId id="269" r:id="rId5"/>
    <p:sldId id="270" r:id="rId6"/>
    <p:sldId id="271" r:id="rId7"/>
    <p:sldId id="272" r:id="rId8"/>
    <p:sldId id="256" r:id="rId9"/>
    <p:sldId id="258" r:id="rId10"/>
    <p:sldId id="278" r:id="rId11"/>
    <p:sldId id="285" r:id="rId12"/>
    <p:sldId id="286" r:id="rId13"/>
    <p:sldId id="287" r:id="rId14"/>
    <p:sldId id="284" r:id="rId15"/>
    <p:sldId id="281" r:id="rId16"/>
    <p:sldId id="282" r:id="rId17"/>
    <p:sldId id="283" r:id="rId18"/>
    <p:sldId id="277" r:id="rId19"/>
    <p:sldId id="267" r:id="rId2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66"/>
    <a:srgbClr val="CC3300"/>
    <a:srgbClr val="000099"/>
    <a:srgbClr val="FF99FF"/>
    <a:srgbClr val="FFCC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92BDC6F-F568-4D27-95A4-3E2A2704263A}" type="datetimeFigureOut">
              <a:rPr lang="ar-SA" smtClean="0"/>
              <a:pPr/>
              <a:t>19/06/1434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2FA6F58-5E4B-4296-9EF9-D069CFC24D1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6769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مرحلة </a:t>
            </a:r>
            <a:r>
              <a:rPr lang="ar-SA" dirty="0" err="1" smtClean="0"/>
              <a:t>الافتتاحيه</a:t>
            </a:r>
            <a:r>
              <a:rPr lang="ar-SA" baseline="0" dirty="0" smtClean="0"/>
              <a:t>  ، </a:t>
            </a:r>
            <a:r>
              <a:rPr lang="ar-SA" baseline="0" dirty="0" err="1" smtClean="0"/>
              <a:t>والافصاح</a:t>
            </a:r>
            <a:r>
              <a:rPr lang="ar-SA" baseline="0" dirty="0" smtClean="0"/>
              <a:t> للطلاب ماذا سوف </a:t>
            </a:r>
            <a:r>
              <a:rPr lang="ar-SA" baseline="0" dirty="0" err="1" smtClean="0"/>
              <a:t>نتعلم  ؟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6F58-5E4B-4296-9EF9-D069CFC24D1B}" type="slidenum">
              <a:rPr lang="ar-SA" smtClean="0"/>
              <a:pPr/>
              <a:t>8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هذه </a:t>
            </a:r>
            <a:r>
              <a:rPr lang="ar-SA" dirty="0" err="1" smtClean="0"/>
              <a:t>الشريحه</a:t>
            </a:r>
            <a:r>
              <a:rPr lang="ar-SA" dirty="0" smtClean="0"/>
              <a:t> سوف</a:t>
            </a:r>
            <a:r>
              <a:rPr lang="ar-SA" baseline="0" dirty="0" smtClean="0"/>
              <a:t> تكون </a:t>
            </a:r>
            <a:r>
              <a:rPr lang="ar-SA" baseline="0" dirty="0" err="1" smtClean="0"/>
              <a:t>عباره</a:t>
            </a:r>
            <a:r>
              <a:rPr lang="ar-SA" baseline="0" dirty="0" smtClean="0"/>
              <a:t> عن مرحلة الاستدراج  حسب تخطيط </a:t>
            </a:r>
            <a:r>
              <a:rPr lang="ar-SA" baseline="0" dirty="0" err="1" smtClean="0"/>
              <a:t>الدرس </a:t>
            </a:r>
            <a:r>
              <a:rPr lang="ar-SA" baseline="0" dirty="0" smtClean="0">
                <a:sym typeface="Wingdings" pitchFamily="2" charset="2"/>
              </a:rPr>
              <a:t> ومن خلال اجابات الطلاب سوف اتطرق  لمواد الوقود والطاقة التي تعطينا اياها لنقوم بعمل ما.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6F58-5E4B-4296-9EF9-D069CFC24D1B}" type="slidenum">
              <a:rPr lang="ar-SA" smtClean="0"/>
              <a:pPr/>
              <a:t>9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مرحلة </a:t>
            </a:r>
            <a:r>
              <a:rPr lang="ar-SA" dirty="0" err="1" smtClean="0"/>
              <a:t>الافتتاحيه</a:t>
            </a:r>
            <a:r>
              <a:rPr lang="ar-SA" baseline="0" dirty="0" smtClean="0"/>
              <a:t>  ، </a:t>
            </a:r>
            <a:r>
              <a:rPr lang="ar-SA" baseline="0" dirty="0" err="1" smtClean="0"/>
              <a:t>والافصاح</a:t>
            </a:r>
            <a:r>
              <a:rPr lang="ar-SA" baseline="0" dirty="0" smtClean="0"/>
              <a:t> للطلاب ماذا سوف </a:t>
            </a:r>
            <a:r>
              <a:rPr lang="ar-SA" baseline="0" dirty="0" err="1" smtClean="0"/>
              <a:t>نتعلم  ؟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6F58-5E4B-4296-9EF9-D069CFC24D1B}" type="slidenum">
              <a:rPr lang="ar-SA" smtClean="0"/>
              <a:pPr/>
              <a:t>18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319730-34F4-4BB7-82B7-40779122904D}" type="datetimeFigureOut">
              <a:rPr lang="ar-SA" smtClean="0"/>
              <a:pPr/>
              <a:t>19/06/1434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F1243-E32E-4282-83F5-93333FBDBAEA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مستطيل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مستطيل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مستطيل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مستطيل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56" name="مستطيل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مستطيل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مستطيل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مستطيل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319730-34F4-4BB7-82B7-40779122904D}" type="datetimeFigureOut">
              <a:rPr lang="ar-SA" smtClean="0"/>
              <a:pPr/>
              <a:t>19/06/1434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F1243-E32E-4282-83F5-93333FBDBAE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319730-34F4-4BB7-82B7-40779122904D}" type="datetimeFigureOut">
              <a:rPr lang="ar-SA" smtClean="0"/>
              <a:pPr/>
              <a:t>19/06/1434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F1243-E32E-4282-83F5-93333FBDBAE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319730-34F4-4BB7-82B7-40779122904D}" type="datetimeFigureOut">
              <a:rPr lang="ar-SA" smtClean="0"/>
              <a:pPr/>
              <a:t>19/06/1434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F1243-E32E-4282-83F5-93333FBDBAE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شكل حر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شكل حر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شكل حر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شكل حر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شكل حر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شكل حر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شكل حر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شكل حر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شكل حر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شكل حر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شكل حر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شكل حر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شكل حر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شكل حر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شكل حر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319730-34F4-4BB7-82B7-40779122904D}" type="datetimeFigureOut">
              <a:rPr lang="ar-SA" smtClean="0"/>
              <a:pPr/>
              <a:t>19/06/1434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F1243-E32E-4282-83F5-93333FBDBAEA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مستطيل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مستطيل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مستطيل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319730-34F4-4BB7-82B7-40779122904D}" type="datetimeFigureOut">
              <a:rPr lang="ar-SA" smtClean="0"/>
              <a:pPr/>
              <a:t>19/06/1434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F1243-E32E-4282-83F5-93333FBDBAE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مستطيل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319730-34F4-4BB7-82B7-40779122904D}" type="datetimeFigureOut">
              <a:rPr lang="ar-SA" smtClean="0"/>
              <a:pPr/>
              <a:t>19/06/1434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F1243-E32E-4282-83F5-93333FBDBAEA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6" name="مستطيل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مستطيل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مستطيل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مستطيل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مستطيل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مستطيل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مستطيل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مستطيل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319730-34F4-4BB7-82B7-40779122904D}" type="datetimeFigureOut">
              <a:rPr lang="ar-SA" smtClean="0"/>
              <a:pPr/>
              <a:t>19/06/1434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F1243-E32E-4282-83F5-93333FBDBAE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319730-34F4-4BB7-82B7-40779122904D}" type="datetimeFigureOut">
              <a:rPr lang="ar-SA" smtClean="0"/>
              <a:pPr/>
              <a:t>19/06/1434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F1243-E32E-4282-83F5-93333FBDBAE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319730-34F4-4BB7-82B7-40779122904D}" type="datetimeFigureOut">
              <a:rPr lang="ar-SA" smtClean="0"/>
              <a:pPr/>
              <a:t>19/06/1434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F1243-E32E-4282-83F5-93333FBDBAE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رابط مستقيم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مجموعة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رابط مستقيم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عنوان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الرمز لإضافة صورة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grpSp>
        <p:nvGrpSpPr>
          <p:cNvPr id="14" name="مجموعة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رابط مستقيم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مجموعة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رابط مستقيم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3319730-34F4-4BB7-82B7-40779122904D}" type="datetimeFigureOut">
              <a:rPr lang="ar-SA" smtClean="0"/>
              <a:pPr/>
              <a:t>19/06/1434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5BF1243-E32E-4282-83F5-93333FBDBAE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مستطيل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مستطيل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مستطيل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مستطيل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3319730-34F4-4BB7-82B7-40779122904D}" type="datetimeFigureOut">
              <a:rPr lang="ar-SA" smtClean="0"/>
              <a:pPr/>
              <a:t>19/06/1434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5BF1243-E32E-4282-83F5-93333FBDBAE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r" rtl="1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r" rtl="1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r" rtl="1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r" rtl="1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3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ALF3ALEH_5.pptx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Mv6NAwRw7vk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work_sheet_5.doc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UVAwpBxKEXA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i8RC6iaCFU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9" name="صورة 8" descr="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81328"/>
            <a:ext cx="9144000" cy="476672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0" y="548680"/>
            <a:ext cx="91440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rgbClr val="FFFF00"/>
                </a:solidFill>
              </a:rPr>
              <a:t>مواد الوقود</a:t>
            </a:r>
            <a:endParaRPr lang="ar-SA" sz="4000" dirty="0">
              <a:solidFill>
                <a:srgbClr val="FFFF0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0" y="2060848"/>
            <a:ext cx="8676456" cy="28315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CC00"/>
                </a:solidFill>
              </a:rPr>
              <a:t>الدرس الخامس بعنوان </a:t>
            </a:r>
          </a:p>
          <a:p>
            <a:pPr algn="ctr"/>
            <a:endParaRPr lang="ar-SA" sz="2400" b="1" dirty="0" smtClean="0">
              <a:solidFill>
                <a:srgbClr val="FFCC00"/>
              </a:solidFill>
            </a:endParaRPr>
          </a:p>
          <a:p>
            <a:pPr algn="ctr"/>
            <a:endParaRPr lang="ar-SA" sz="2600" b="1" dirty="0" smtClean="0">
              <a:solidFill>
                <a:srgbClr val="FFCC00"/>
              </a:solidFill>
            </a:endParaRPr>
          </a:p>
          <a:p>
            <a:pPr algn="ctr"/>
            <a:r>
              <a:rPr lang="ar-JO" sz="5400" b="1" dirty="0" smtClean="0">
                <a:solidFill>
                  <a:srgbClr val="FFFF00"/>
                </a:solidFill>
              </a:rPr>
              <a:t> </a:t>
            </a:r>
            <a:r>
              <a:rPr lang="ar-SA" sz="5000" dirty="0" smtClean="0">
                <a:solidFill>
                  <a:srgbClr val="FFFF00"/>
                </a:solidFill>
              </a:rPr>
              <a:t>مواد الوقود وجودة البيئة</a:t>
            </a:r>
          </a:p>
          <a:p>
            <a:pPr algn="ctr"/>
            <a:r>
              <a:rPr lang="ar-SA" sz="5000" dirty="0" smtClean="0">
                <a:solidFill>
                  <a:srgbClr val="FFFF00"/>
                </a:solidFill>
              </a:rPr>
              <a:t>أضرار وحلول</a:t>
            </a:r>
            <a:endParaRPr lang="ar-JO" sz="5000" b="1" dirty="0" smtClean="0">
              <a:solidFill>
                <a:srgbClr val="FFFF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7164288" y="6165304"/>
            <a:ext cx="14401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FF00"/>
                </a:solidFill>
              </a:rPr>
              <a:t>سنيان زيدان</a:t>
            </a:r>
            <a:endParaRPr lang="ar-SA" dirty="0">
              <a:solidFill>
                <a:srgbClr val="FFFF00"/>
              </a:solidFill>
            </a:endParaRPr>
          </a:p>
        </p:txBody>
      </p:sp>
      <p:pic>
        <p:nvPicPr>
          <p:cNvPr id="7" name="صورة 6" descr="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0"/>
            <a:ext cx="9144000" cy="404664"/>
          </a:xfrm>
          <a:prstGeom prst="rect">
            <a:avLst/>
          </a:prstGeom>
        </p:spPr>
      </p:pic>
      <p:pic>
        <p:nvPicPr>
          <p:cNvPr id="11" name="صورة 10" descr="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476664" y="3190664"/>
            <a:ext cx="6858000" cy="476672"/>
          </a:xfrm>
          <a:prstGeom prst="rect">
            <a:avLst/>
          </a:prstGeom>
        </p:spPr>
      </p:pic>
      <p:pic>
        <p:nvPicPr>
          <p:cNvPr id="13" name="صورة 12" descr="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3190664" y="3190664"/>
            <a:ext cx="6858000" cy="476672"/>
          </a:xfrm>
          <a:prstGeom prst="rect">
            <a:avLst/>
          </a:prstGeom>
        </p:spPr>
      </p:pic>
      <p:sp>
        <p:nvSpPr>
          <p:cNvPr id="20482" name="AutoShape 2" descr="data:image/jpeg;base64,/9j/4AAQSkZJRgABAQAAAQABAAD/2wCEAAkGBhQSERQUExQUFBUUFxQXFRcVGBQXFBUXFBUXFBQVFRQXHCYeFxokGhQUHy8gIycpLCwsFx4xNTAqNSYrLCkBCQoKDgwOGg8PGiwlHyQsLCwpLCwsLCwsLCksLCksLCwsLS4sLCwsLCwsLCwpLCwsLCwsLCwsLCwsLCwsLSwsLP/AABEIALcBFAMBIgACEQEDEQH/xAAcAAABBQEBAQAAAAAAAAAAAAADAAECBAUGBwj/xABAEAABAwIDBQUGBAMGBwAAAAABAAIRAyEEEjEFBkFRYRMicYGRBzKhsdHwQlLB4RSS8RYXYnKCohUkM0NTsuL/xAAaAQACAwEBAAAAAAAAAAAAAAACAwEEBQAG/8QANBEAAgIBAwEFBwQBBAMAAAAAAAECEQMEEiExE0FRYYEFFCJxkaHwscHR4TIVUoLxIzND/9oADAMBAAIRAxEAPwDzeEailkU2U0DZYjF2Hpm6MQgM1Vhiq5OOTRw88MjlShHyqDwkLJZaeJIA4KBCK4IblZiynkRAoTkVygWpqKzIJipQlCkCgjCpQhMMFGKFjY8oGQhkI5CE4KUwZIGQohqK1qc00W4Xs7xFGayyHTYjwlTlRbww3csiGKD2osqLyEMZOxmSEVHhg2sUkwqBO16Y7K6oE8JmtUiiUqSlukBGG58ATTUSFeDEOuxBHKm6LGTRyjDeyk5DIVmpRhBqMhPTsoSg11ApQnITIxVDEKMKaYqQSMpJ4SUnUaWVO0IjmpoVOzS2UyQAR6TVXlGolIyJ7S3ha3FkhCeEZDeFUReklQAhCIRnBDcFbxso5YgyFCEQhNCemVGgWVPCnCUIrBohCI0JoUwULYcEr5GIQ3NRYUHBcmdKJCkLopUA1TUs6PCohKLMqvUKJRp2USSqyccne1IZ5UBRVnIn7NB2qQ73WcndFbs0RtOEXIp9mheZdw3HopPkA1isU6anQwsowolhgi3NJyZLdGlpdG8fM0CLQAqxZJV+rhwbqNKkNCUEZ7eUWM2n7ak+hScxUqwW1XpcFl16MFWsGS+pj+0dL2aTj0KmRRLUZzFAhXLMRoDCSmVBELYkkpSXHGw4KKMWqDmrPjNM2p42uSDgp01AItFdP/EjHW4M0pymATlipl9WDc1DIVghQc1HGdASgiuWpsqKWpoVhTKzxAi1KEQtShFvA7IHlSARITZVO4HsyAScFKE7gps7baBtCRSlIlEL4qgeSdVdoMkBV2NlauyqIcDzCRnmkjQ9n46nb7wdDDibqxUY1oAiSb+SuYfBydEbH7Ni40We8q3Ub6qPCMR1GSSBCn/CkEDoj5DGisYejnE/1KY50gqQXZ2EEwL8+kqzjcI0NMaqeBplhkWB4/VTxJk2iBqVSlNudkN8mOyg1yk7BtGiG7Eta4weKq19oHnKuKMm+AZZIwVthazQASVkPuUarii7VCaVcxQcVbMXWaiGZqMeg2RDNIIyiU+MmZ+SESlWpwgEK7VaqzmqzFmdkjTBwmU8iSKxRuOQ1KU0LJXB6F/ERhJjlKEwYmbk1yK2tPgIx6M0qrCkx0JU4Lqh0Mj6MOWqOVSD02ZKHWiORIBSCk0LrOpEOzUHMVkhBcVKZ0kgBCcUieCLQw5ebCVvYXYhi5v98VM86x9Tsen7Tl8I50YY8lN1Gy6mnskjUIWJ2NxAJGqR73GT6lqOmhHhHKvooULT2jhspsICoOaruPLa5KOfS0/hQfZWzzVflBi0yul2ZsAskTmM8OSDuVgwTUqH8EAcrzN/LRdpsnHUahLWuGZtp4HwKx/aGtnGUlFWl1H4IrDjtLkqYDYkRIhaG0dlNDNNFfx2Kp0W5nOiVi43bQqMhkzxWBDLmzyU108TozyZZKS6FX/gjCyRxWTU2eWGw42XRbPw7iL2Ra9C2k8lcjqpQk4t2WFlcXVmQ6jFMSNVh7ZonsSQYvoOK6PHUSWXMRx+a5rbGLimGtg3lx8NIV3Styaa8R0XaOaKbKiBsmVM07LcU6KEsG7kr5UwCM5iE8psZbipkh2fLFCiouKjKcolWWXyGqlAcxHKG5NjwVZ/EwcJJykjFUaEqTdUg1ItVF10NRX1EQnATAKQCCSGRkNCcNShTAQNhpCAShTa1O4H9Eqxu0G0orXIcJl3U5NoM66GWqdJi2tkbp1sSRkHdJu46BBKcYcthtcWy7sTYrixriLRP7rbbQY3VzWxzIXVYDdCm2m1ryaha2L2af8ASFp4DYlBlhRpg88ov6rOWny551J1fQRP2lCKqNsw9i7vNrNzuJDT7pA97mb8FPeR2DwlDLUDiXe6G5e0MdTo1Xd6d76WCbljNULe6waDkXcgvHX1auNxHeLn1KjgB5mAAOA6LQ91w4Y7Ek33t/lfx8xenhm1Mu0m2ody/P1DVW9tVPYsJaScoccxjkYF/JbDNysQ8D/lx07rh8yF3Wzd1W4JtF7bvbDajuYdaByaHR6k8V1nBHiwSyTlB/Dtr1T9Sc/tVxrsla8WeLY7cfEspEmmGMEOdlOkanLmM2lUBudVqAOoCACWE9q1wlhLSRAHKfivdH0pBBuDYrgt1wMLj6uFf7tSTTB0kCW+rLf6BzS8+LLjaUGufFfx+dQsPtGeWE3SuPPp3/Q5epszGtAFWmKoFpzXj9fRbOwadJxy3Y8aseMrvIH3vKV3FbBd8QI4qG1N26Nezmw6O64CCDzngVjrDqNQpwlFRcXXHFv5P+upD9pKSSlxfh/BUpYCBZAr4MgRF+SHhMZUwb20sT3qVw2v3iRyD9Z436rraeVwDhlcDcGx9Cl6b2H2ytZKknyn+Jop5c88Tvqn0fczj6m69WoLtieBIHrxXP7Z2AaLXtLROUloiW+C9VWJvDhAQDEnRaet0C0WDtccm6au66fT8Qem9ozc1GXQ8EfhXN94EcLhLTiug31qE4gMiAxo88156KlgdkGpAg+KsY86liWSXFqz0kGnFMx3FA7Nde3cqpPdGYenkpYzcR7akEgAQSfEfW3koWuwp8SK+SOKbqTRn7ubCbWcAQY4nh0Cub67psohr6Idecw1Ai8811eFxVPDtaDwgC1yQIm3Bc3v3jXOFMmwIJHgeKz8Wqz5dVFx4jz6ipR3vbVRo4UtQ3NViFF7V6dZOaMiene2ymQkimmnT7KW1l0KYCZgRRTVGRfjIEWKbWWUyxTYxKnKkMjVgg1SaFPIpCmlOVj4IYNT5UQU0+VBZZSCbP2RUruIptmNeQ8Suo2Z7ORlzYmqKYiwBA9XOss/G46pQoYdtBxph7HOeW2LnZoudRAjTmsQhz7ufJ/xuJPq5Vn2uTlSpfVi9kpdODrcHu/gKTx2uKY+DcN73Gw7krrf7b4GgzLSkgCwY2B5kwvImMuVdweyn1n5GNM5c0XuByHmmwXZ8t2/F/t4HT0kcn/sk6Xojvq/tZYJiiTykx6qv/e6JtQAt+Ym/oh/2SNXAPgAZRnBtJc0T6HTzXnFWmQiwZ5ZE3bXh8vFcAQ0mmlajHp5svbb2w7EVXVHG7jP7K/uVtinhsSypUEgT4iQRI9VzpCTSn7eKRdaUlsa4qj2/Ee0PB+6S+HjUNBiR0Ninw3tEwzokuGkmLT4Lzrcbd6liqjxXNRoazM3JAmDDplp4ELZx+5jadQmk576MDWA6ZPdFhPC6Rm1jxNOWSn/AMefQzfctKpdm7s76pvnhWgE1LHo4/ILgN994aVStRr4Z8vpwTYtu0y25XL7Wa+lULSbG4E6A6BUO2PNM7TJninNprrwW9P7PxYZb4t/tR67S9pGEc0OzOB6sf3bCQYmTwSf7TsIHe+SOgdf1auH3KweFqOeMU8tEd25bJJvp0WfvfSw7K0YV73MAEz+aTZuhIiEHx7vhm18tvd42myutDp+0cKl+31PSMR7RMDUaWPzFrhB7s66lcrszfcYSqGse6thzEhwyuBPvZZ+HPouGFV3M/FOHkjUpr3OW5vnx4/ZIsY9FhgnBXT7me4YP2h4J/8A3cnR7SPqFeOPoVy0trUnNHAPbJnpK+enki4P3dGpOdEyjzN5obMlOPHHjXJU/wBMxbvgk0/Rns++G6TcS1rmAB7dHD8s3BjVX9m7u0aVJo4QJJjWLmV4cMRWAlpqBvMFwHqFobJ3lxVMgNrPLeLXHM0+TpVHLpottqKa7ot8J+i6eXzGPR5uzWNZOF5f2e6UME1rYFwTIKo7X2aXSY5afqrWwMYK2HpviCQJHIjVaBCty9m4dRplFccJqu7/AKswO0niyO+qORxW74yDMATCw6GQENrMD+zIyd2YImD4x8l3mNMa6Lj9uY3s2mo1rdTFuK8xqcPYZ+xi278+U/n5mxpM08q2y7zz/fBtM1Q9jMjnyX8jeAY4G3xXNvWttnG9rUJOgsPmZ6ystwXptKtkIp9xdzx4pAC1MikJLR3mU8LstU2yrNKldHwWCkrao7GJ4KpkyLoI30YBoqQpWXQP2MQNFSrYSEiU7Q3Hk5MwU1IMRzTThiVuNLEwYpo9LDSnaxbWxqAJEpOXLsjZafCNDG7uPdgKTzfsy63EB4Ef+oXG1MLC9i2hiqdOg2iAC1zfeOgJ4w264tmDpduO0bNPNeCW256T+qBZFjajd+Pk319PkVdNmlKLcl3uvkcxsqg3tWZx3ZGa5FuNwDHovUq+wqLRh30h2jWuDDluSxznEmRykrD/AOBYeo8Oa5jKbXZS0knMWtcc0wIa7KPV3Ja+AAp4fNQqBzoBLbNILbO7nHXT5qZTjK9yv16V4Lvvp8vUXqMjnTi2vLu58To8DTFJjg4NY0ExcmRzcTxK8wxO5LqtZ4aS2SHNloALXm0S4TE8OS9EZWc6lTNXR4pg8i5zr2A5cPotpoAHRXseF50o45bYxXgr5+1ccGbj1M9M5Pq39ODw7bG5L6D8pJdJABDRlJOl809NFpbO9llV4zPqCk2JlwBHqH/MBek7erMpN7dzQXU5yT+YggfqV5JtjbNXFPJqPcQDAHAeA0QfFjm4zd+HRcd1+fkjV0+fNqYpxpeLq+fJHpe6+57cMXPbUz9owCQAAeogmy06uFZRouLiAACXE300C8m2fvdiMNDWP7jTYTmafjEdF0+2tvMxmz3Yh3aNNJwaabHQM7oDXTyv8CglDBKN7Llyuvj17/L6FXNpc7yp5JWm1yvtwed7TxL6lVz3NPeJOkR0AVQmPwlF7TMe9rxJJv6qL6reabFbUoo3pNJFftTNlNlFznCxvpcX1Gp6goeIpmQeYt9+YUITCo5tNh20ij/wYy3cIudTwE6KiAeqK2kSfsoWvMJTvuHosGWoOJy5bgfjHE9Fc2U5lJpqvaKhBy02Ouwui7nji1oi3EkTYGYNwRRcThCMjeTZ83d79Qhc0+LOUDRw++mMDg7t3xMBsDsrfhyRliCLBdrsjd/C7QZ27AKFUGKrWDu5o1Dfwg6+q82p0IgEWP3I5L0H2ZAiu6NHMM+REH75rrjKUYy5T4+onVQ2YnPH8Ml4fozvNkYEUKYpgl0cYjkFecVJJy14YuzhtXRdDyspuUtz6srYtoIvYcTyHFeP737d7SoWtnI0nKPPVeobdcXAUxN/ejlwBXGVt0R2maABy4yvMa3UYfe25LmPf5/n7m37N241uk+e484dhHG8GFGrgXAaL1V2wqeWCAVze2MG1siBCnHrlOVUasJQyHBubCS0K2F7xjRJaayC3g5Ol2JQDiF6HsnYbSAvNdjViGh/+LL/ALc30XaYDeMhqjG4Rb3nl8lt8GptvZLWiy4jaNABb20NvZhquaxuPlBnnCT+EZgjKzLqsuotYpvfJRsPhHO0Fvv6FVG66m7hQ1GgToJXQbKwDrd0jyKFs7AOEQ13m0wuj2ft3NVFMwADlLieVieQErN1GWcvhgvuNyzaXwqzW2bhW1Bke10xr+G3lZWa+7VLKYb3ufP6LRo4hgsHNNp1GnNFdiGgSXCPEcFvafQafstuRpvx44+/d4nnp58m642vI5XEbvumWsEXBaYj3Yn4zqruxNnvpulwb/t/RalXaVLTtG+RlMzGUiJD2+o/VVVocEcilHKuHfWPX6DZajLKG2UfsxqmJBqimGZiLuJ0aD5XN1U2ptbJDGCSLEi0dAjV9tUKdwQTp3ReBzVfD47DvBcZkk2cDPlCbqs26LhjywTl1d1Ue5Jrv/FQGPHVSlB1+5ibw569AZc0MMvkzrMHTqVx2A3Yq1qdQtHuXPXw68V6XXxOH7NzQSAeQM/FUdkbUpUA5uZ7gTIGVoA8L+Co4moyUcmWL45kmnTV14eRpYtROGNqEH144Z57g91K1QkNY4xczFr89Fv7p7ruq0MRTJyh5pai3dLjb1XVVt7GQcjCCf8AL8pQtnbfYxpDKWXiZfI8ZifJO7bApLdktc3SfpXUPJqNTOD+CuldDCxPspDrB48YI/VYu0fZTVYe49rhzMNvyAJXXY/fU/haB4O/ZZWM35qA9wNZ5z4mSCVMs+PlYnLyfH6Ov1R2N61/5V6/0c7T9nWKcLEEf5jHxAlG/urxE6s+JHyWoPaBXA95n8p9NVWfv7iSL1YPJrW/MhFHJxy5X8l/LHOOqb6R+5Ch7Ka34nNHkf2Wrg/ZXHvVB/L/APSw3b31zrXq+oHyRMPvPVkHtqh8XFQ5pddz9Uv2Olj1TX+SXodthNxKLIJh5EaiBbpxWHvfuoGk1GDu9NG9EI74PA/6jvUqljd7XOaRmMO1ub+I4pOTJjmv/HjafjYrFh1MZ7pSsycFhw97aRHvn8Dc1Ua6chztJAXqG7+7dPCyWkkuAu6xA5Rw4ei8pobcyVM4ADhMOaO91v6rSbvaXmS4uJ53KbDJLE9+y33c1Q/VafJmW1Spd/meoY3GFt8wyiNIJRmYtj2+8OokSPivLxvCeXyUam8ro0KCGt1KySe20+5y/Tj7FL/S20lZ6S6nSH42/wAwVCrjKBkCqJGtjHWDC81xG8bz/VZlbbTzxPqheLtP/nFfX+UPh7Na5c2ejbUxEMzU3MdeMuaHDrB1XJ4vCvrNc59RrI91kFxdb8wMBcxV2m7WSqtXaJdx6eURCPFonB2q/PUuwhHEq3cl2tsipOrdPzi3RJZJxJTq8oT8ft/ZPaY+80cPt0huUMAGbN+LWI1nSIVpm8bxo1nmAfmsNgA4BF7ROlihfQxUr619Ea9TeSo4z3B/la0fIJM2/UJ77nEAGA3K0gnTUG09Fj9onzpUsMf9qHwbXedHU3kGQtZRykkd9zy91uAsBfwVUbWqfmI8CshqMwpLxQ8C9jZrs2i//wAjj5uV7A4zKsBj1Zp1kmeJNUWaTOup7YMcU79sW1K5YYpI4lU/co30A7NG9V2uTxUqO0v8R9FzprpDERx8pTPdY1QWxHVs2qOJefGIHgndtgcj6rkTijz+JSOMPNB7jFkdmjo6u2T9k/VU37WP2AsV2OdETbXTlP1KCcSeadDSRXcEopHQM2wRrcctB8EKptWT9Db4hYf8WehTVMaOHz+XwTFpo30C+FGpVx08/UfJUauIJOqrfxY6nz+gQnV0+ONInfFFg11E1kJjybXIA8gJn5mVElMo7dYYVVNtdAdfkPgAmBXUduNBmLPVQqVlVafBOSh2Kzhu1n+pT5wIuDzs63SSL+SE89bqMHmjoC2i8zEp3YlUmjqpSh2INMnVqoD3qTygucjSAnIi56C5EqVSQBNhoOSCSnY0Uc0iLnJ1AlOrdGc5CbW5IvaeKrh6I2qRBHj5rpRFxl5hxUUg48kEVbyb8TPHxUw5IlHyLUGn3hQ4ojXlVw5Ta9V3EtwlRabU8ERryqrHogegaLkWWc5T5zzHjCBn8UmvQ0GWJP2Ei080IVFLMoomiWU/mTZOqZzz1SBEG5nle/pouJoRp9So5B1SkdUz+FwZ5G48eSkikNlHVRyjkmLlHMio6kTACYxyH31UMyYuU0Q6JuEE9PA/FNn5/uh5kxcpBcgnaJ+0QcyYPXURvLHa+H3H0TZ0HOkHLqO3k33TR1PqoZ1EuXUA2gzApF6qz1Tg9VO0hZK4SDvfKrvckXoZcjhCxWXLSGLlBzknOQnvVyMaMrJkscuSQSUk7aVN4RpCICgBymHKGiVIO0qYKA1yIHpUolmEwwKIKpAibHUeBtKAHKQVeUC7DIED0Rr0EFTgpLRZhIMCpAoLQeieDzCEsKXkHHgpDwQAeqceKgYmFc4qJcoEdVEhdRzbCh33JSzeCEQmnqpI3UFqPkkwL8hA8gNEOVAnqoyuSAcwpPRRlRB8VOnRcQXBpLWRmPATYTyXdCN1kMyUpnOUcyKgN1EklHOlnXURuRJSa+J0v0B9J0Q86bOuo7egiglmTEqUmC5IcsTFQKQKZsYlZU3VDkqDynLkF9ROxxZVzZYiJQXFJz0POrSRmymPKSGXJI6E7ibSiGpPoB6WSSUNBRb6Dh6mHJJIGNTCAlTbKdJIky3jV/QdSzdUkkpqy1FtBGu6qWZJJV2i7CTaESFJMkoDT5HgJsiSSgNJMTWJy1MkuJrgSgSnSUoU3wQlKf3/AHSSRIBjQmTJKUC+BJSmSRsWnY6ZJJEkLb6jpBJJFSI3OrGKiSnSRoTLxBuKHUKSSdFFObAOKEUkk5FSRFJJJEAf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0484" name="AutoShape 4" descr="data:image/jpeg;base64,/9j/4AAQSkZJRgABAQAAAQABAAD/2wCEAAkGBhQSERQUExQUFBUUFxQXFRcVGBQXFBUXFBUXFBQVFRQXHCYeFxokGhQUHy8gIycpLCwsFx4xNTAqNSYrLCkBCQoKDgwOGg8PGiwlHyQsLCwpLCwsLCwsLCksLCksLCwsLS4sLCwsLCwsLCwpLCwsLCwsLCwsLCwsLCwsLSwsLP/AABEIALcBFAMBIgACEQEDEQH/xAAcAAABBQEBAQAAAAAAAAAAAAADAAECBAUGBwj/xABAEAABAwIDBQUGBAMGBwAAAAABAAIRAyEEEjEFBkFRYRMicYGRBzKhsdHwQlLB4RSS8RYXYnKCohUkM0NTsuL/xAAaAQACAwEBAAAAAAAAAAAAAAACAwEEBQAG/8QANBEAAgIBAwEFBwQBBAMAAAAAAAECEQMEEiExE0FRYYEFFCJxkaHwscHR4TIVUoLxIzND/9oADAMBAAIRAxEAPwDzeEailkU2U0DZYjF2Hpm6MQgM1Vhiq5OOTRw88MjlShHyqDwkLJZaeJIA4KBCK4IblZiynkRAoTkVygWpqKzIJipQlCkCgjCpQhMMFGKFjY8oGQhkI5CE4KUwZIGQohqK1qc00W4Xs7xFGayyHTYjwlTlRbww3csiGKD2osqLyEMZOxmSEVHhg2sUkwqBO16Y7K6oE8JmtUiiUqSlukBGG58ATTUSFeDEOuxBHKm6LGTRyjDeyk5DIVmpRhBqMhPTsoSg11ApQnITIxVDEKMKaYqQSMpJ4SUnUaWVO0IjmpoVOzS2UyQAR6TVXlGolIyJ7S3ha3FkhCeEZDeFUReklQAhCIRnBDcFbxso5YgyFCEQhNCemVGgWVPCnCUIrBohCI0JoUwULYcEr5GIQ3NRYUHBcmdKJCkLopUA1TUs6PCohKLMqvUKJRp2USSqyccne1IZ5UBRVnIn7NB2qQ73WcndFbs0RtOEXIp9mheZdw3HopPkA1isU6anQwsowolhgi3NJyZLdGlpdG8fM0CLQAqxZJV+rhwbqNKkNCUEZ7eUWM2n7ak+hScxUqwW1XpcFl16MFWsGS+pj+0dL2aTj0KmRRLUZzFAhXLMRoDCSmVBELYkkpSXHGw4KKMWqDmrPjNM2p42uSDgp01AItFdP/EjHW4M0pymATlipl9WDc1DIVghQc1HGdASgiuWpsqKWpoVhTKzxAi1KEQtShFvA7IHlSARITZVO4HsyAScFKE7gps7baBtCRSlIlEL4qgeSdVdoMkBV2NlauyqIcDzCRnmkjQ9n46nb7wdDDibqxUY1oAiSb+SuYfBydEbH7Ni40We8q3Ub6qPCMR1GSSBCn/CkEDoj5DGisYejnE/1KY50gqQXZ2EEwL8+kqzjcI0NMaqeBplhkWB4/VTxJk2iBqVSlNudkN8mOyg1yk7BtGiG7Eta4weKq19oHnKuKMm+AZZIwVthazQASVkPuUarii7VCaVcxQcVbMXWaiGZqMeg2RDNIIyiU+MmZ+SESlWpwgEK7VaqzmqzFmdkjTBwmU8iSKxRuOQ1KU0LJXB6F/ERhJjlKEwYmbk1yK2tPgIx6M0qrCkx0JU4Lqh0Mj6MOWqOVSD02ZKHWiORIBSCk0LrOpEOzUHMVkhBcVKZ0kgBCcUieCLQw5ebCVvYXYhi5v98VM86x9Tsen7Tl8I50YY8lN1Gy6mnskjUIWJ2NxAJGqR73GT6lqOmhHhHKvooULT2jhspsICoOaruPLa5KOfS0/hQfZWzzVflBi0yul2ZsAskTmM8OSDuVgwTUqH8EAcrzN/LRdpsnHUahLWuGZtp4HwKx/aGtnGUlFWl1H4IrDjtLkqYDYkRIhaG0dlNDNNFfx2Kp0W5nOiVi43bQqMhkzxWBDLmzyU108TozyZZKS6FX/gjCyRxWTU2eWGw42XRbPw7iL2Ra9C2k8lcjqpQk4t2WFlcXVmQ6jFMSNVh7ZonsSQYvoOK6PHUSWXMRx+a5rbGLimGtg3lx8NIV3Styaa8R0XaOaKbKiBsmVM07LcU6KEsG7kr5UwCM5iE8psZbipkh2fLFCiouKjKcolWWXyGqlAcxHKG5NjwVZ/EwcJJykjFUaEqTdUg1ItVF10NRX1EQnATAKQCCSGRkNCcNShTAQNhpCAShTa1O4H9Eqxu0G0orXIcJl3U5NoM66GWqdJi2tkbp1sSRkHdJu46BBKcYcthtcWy7sTYrixriLRP7rbbQY3VzWxzIXVYDdCm2m1ryaha2L2af8ASFp4DYlBlhRpg88ov6rOWny551J1fQRP2lCKqNsw9i7vNrNzuJDT7pA97mb8FPeR2DwlDLUDiXe6G5e0MdTo1Xd6d76WCbljNULe6waDkXcgvHX1auNxHeLn1KjgB5mAAOA6LQ91w4Y7Ek33t/lfx8xenhm1Mu0m2ody/P1DVW9tVPYsJaScoccxjkYF/JbDNysQ8D/lx07rh8yF3Wzd1W4JtF7bvbDajuYdaByaHR6k8V1nBHiwSyTlB/Dtr1T9Sc/tVxrsla8WeLY7cfEspEmmGMEOdlOkanLmM2lUBudVqAOoCACWE9q1wlhLSRAHKfivdH0pBBuDYrgt1wMLj6uFf7tSTTB0kCW+rLf6BzS8+LLjaUGufFfx+dQsPtGeWE3SuPPp3/Q5epszGtAFWmKoFpzXj9fRbOwadJxy3Y8aseMrvIH3vKV3FbBd8QI4qG1N26Nezmw6O64CCDzngVjrDqNQpwlFRcXXHFv5P+upD9pKSSlxfh/BUpYCBZAr4MgRF+SHhMZUwb20sT3qVw2v3iRyD9Z436rraeVwDhlcDcGx9Cl6b2H2ytZKknyn+Jop5c88Tvqn0fczj6m69WoLtieBIHrxXP7Z2AaLXtLROUloiW+C9VWJvDhAQDEnRaet0C0WDtccm6au66fT8Qem9ozc1GXQ8EfhXN94EcLhLTiug31qE4gMiAxo88156KlgdkGpAg+KsY86liWSXFqz0kGnFMx3FA7Nde3cqpPdGYenkpYzcR7akEgAQSfEfW3koWuwp8SK+SOKbqTRn7ubCbWcAQY4nh0Cub67psohr6Idecw1Ai8811eFxVPDtaDwgC1yQIm3Bc3v3jXOFMmwIJHgeKz8Wqz5dVFx4jz6ipR3vbVRo4UtQ3NViFF7V6dZOaMiene2ymQkimmnT7KW1l0KYCZgRRTVGRfjIEWKbWWUyxTYxKnKkMjVgg1SaFPIpCmlOVj4IYNT5UQU0+VBZZSCbP2RUruIptmNeQ8Suo2Z7ORlzYmqKYiwBA9XOss/G46pQoYdtBxph7HOeW2LnZoudRAjTmsQhz7ufJ/xuJPq5Vn2uTlSpfVi9kpdODrcHu/gKTx2uKY+DcN73Gw7krrf7b4GgzLSkgCwY2B5kwvImMuVdweyn1n5GNM5c0XuByHmmwXZ8t2/F/t4HT0kcn/sk6Xojvq/tZYJiiTykx6qv/e6JtQAt+Ym/oh/2SNXAPgAZRnBtJc0T6HTzXnFWmQiwZ5ZE3bXh8vFcAQ0mmlajHp5svbb2w7EVXVHG7jP7K/uVtinhsSypUEgT4iQRI9VzpCTSn7eKRdaUlsa4qj2/Ee0PB+6S+HjUNBiR0Ninw3tEwzokuGkmLT4Lzrcbd6liqjxXNRoazM3JAmDDplp4ELZx+5jadQmk576MDWA6ZPdFhPC6Rm1jxNOWSn/AMefQzfctKpdm7s76pvnhWgE1LHo4/ILgN994aVStRr4Z8vpwTYtu0y25XL7Wa+lULSbG4E6A6BUO2PNM7TJninNprrwW9P7PxYZb4t/tR67S9pGEc0OzOB6sf3bCQYmTwSf7TsIHe+SOgdf1auH3KweFqOeMU8tEd25bJJvp0WfvfSw7K0YV73MAEz+aTZuhIiEHx7vhm18tvd42myutDp+0cKl+31PSMR7RMDUaWPzFrhB7s66lcrszfcYSqGse6thzEhwyuBPvZZ+HPouGFV3M/FOHkjUpr3OW5vnx4/ZIsY9FhgnBXT7me4YP2h4J/8A3cnR7SPqFeOPoVy0trUnNHAPbJnpK+enki4P3dGpOdEyjzN5obMlOPHHjXJU/wBMxbvgk0/Rns++G6TcS1rmAB7dHD8s3BjVX9m7u0aVJo4QJJjWLmV4cMRWAlpqBvMFwHqFobJ3lxVMgNrPLeLXHM0+TpVHLpottqKa7ot8J+i6eXzGPR5uzWNZOF5f2e6UME1rYFwTIKo7X2aXSY5afqrWwMYK2HpviCQJHIjVaBCty9m4dRplFccJqu7/AKswO0niyO+qORxW74yDMATCw6GQENrMD+zIyd2YImD4x8l3mNMa6Lj9uY3s2mo1rdTFuK8xqcPYZ+xi278+U/n5mxpM08q2y7zz/fBtM1Q9jMjnyX8jeAY4G3xXNvWttnG9rUJOgsPmZ6ystwXptKtkIp9xdzx4pAC1MikJLR3mU8LstU2yrNKldHwWCkrao7GJ4KpkyLoI30YBoqQpWXQP2MQNFSrYSEiU7Q3Hk5MwU1IMRzTThiVuNLEwYpo9LDSnaxbWxqAJEpOXLsjZafCNDG7uPdgKTzfsy63EB4Ef+oXG1MLC9i2hiqdOg2iAC1zfeOgJ4w264tmDpduO0bNPNeCW256T+qBZFjajd+Pk319PkVdNmlKLcl3uvkcxsqg3tWZx3ZGa5FuNwDHovUq+wqLRh30h2jWuDDluSxznEmRykrD/AOBYeo8Oa5jKbXZS0knMWtcc0wIa7KPV3Ja+AAp4fNQqBzoBLbNILbO7nHXT5qZTjK9yv16V4Lvvp8vUXqMjnTi2vLu58To8DTFJjg4NY0ExcmRzcTxK8wxO5LqtZ4aS2SHNloALXm0S4TE8OS9EZWc6lTNXR4pg8i5zr2A5cPotpoAHRXseF50o45bYxXgr5+1ccGbj1M9M5Pq39ODw7bG5L6D8pJdJABDRlJOl809NFpbO9llV4zPqCk2JlwBHqH/MBek7erMpN7dzQXU5yT+YggfqV5JtjbNXFPJqPcQDAHAeA0QfFjm4zd+HRcd1+fkjV0+fNqYpxpeLq+fJHpe6+57cMXPbUz9owCQAAeogmy06uFZRouLiAACXE300C8m2fvdiMNDWP7jTYTmafjEdF0+2tvMxmz3Yh3aNNJwaabHQM7oDXTyv8CglDBKN7Llyuvj17/L6FXNpc7yp5JWm1yvtwed7TxL6lVz3NPeJOkR0AVQmPwlF7TMe9rxJJv6qL6reabFbUoo3pNJFftTNlNlFznCxvpcX1Gp6goeIpmQeYt9+YUITCo5tNh20ij/wYy3cIudTwE6KiAeqK2kSfsoWvMJTvuHosGWoOJy5bgfjHE9Fc2U5lJpqvaKhBy02Ouwui7nji1oi3EkTYGYNwRRcThCMjeTZ83d79Qhc0+LOUDRw++mMDg7t3xMBsDsrfhyRliCLBdrsjd/C7QZ27AKFUGKrWDu5o1Dfwg6+q82p0IgEWP3I5L0H2ZAiu6NHMM+REH75rrjKUYy5T4+onVQ2YnPH8Ml4fozvNkYEUKYpgl0cYjkFecVJJy14YuzhtXRdDyspuUtz6srYtoIvYcTyHFeP737d7SoWtnI0nKPPVeobdcXAUxN/ejlwBXGVt0R2maABy4yvMa3UYfe25LmPf5/n7m37N241uk+e484dhHG8GFGrgXAaL1V2wqeWCAVze2MG1siBCnHrlOVUasJQyHBubCS0K2F7xjRJaayC3g5Ol2JQDiF6HsnYbSAvNdjViGh/+LL/ALc30XaYDeMhqjG4Rb3nl8lt8GptvZLWiy4jaNABb20NvZhquaxuPlBnnCT+EZgjKzLqsuotYpvfJRsPhHO0Fvv6FVG66m7hQ1GgToJXQbKwDrd0jyKFs7AOEQ13m0wuj2ft3NVFMwADlLieVieQErN1GWcvhgvuNyzaXwqzW2bhW1Bke10xr+G3lZWa+7VLKYb3ufP6LRo4hgsHNNp1GnNFdiGgSXCPEcFvafQafstuRpvx44+/d4nnp58m642vI5XEbvumWsEXBaYj3Yn4zqruxNnvpulwb/t/RalXaVLTtG+RlMzGUiJD2+o/VVVocEcilHKuHfWPX6DZajLKG2UfsxqmJBqimGZiLuJ0aD5XN1U2ptbJDGCSLEi0dAjV9tUKdwQTp3ReBzVfD47DvBcZkk2cDPlCbqs26LhjywTl1d1Ue5Jrv/FQGPHVSlB1+5ibw569AZc0MMvkzrMHTqVx2A3Yq1qdQtHuXPXw68V6XXxOH7NzQSAeQM/FUdkbUpUA5uZ7gTIGVoA8L+Co4moyUcmWL45kmnTV14eRpYtROGNqEH144Z57g91K1QkNY4xczFr89Fv7p7ruq0MRTJyh5pai3dLjb1XVVt7GQcjCCf8AL8pQtnbfYxpDKWXiZfI8ZifJO7bApLdktc3SfpXUPJqNTOD+CuldDCxPspDrB48YI/VYu0fZTVYe49rhzMNvyAJXXY/fU/haB4O/ZZWM35qA9wNZ5z4mSCVMs+PlYnLyfH6Ov1R2N61/5V6/0c7T9nWKcLEEf5jHxAlG/urxE6s+JHyWoPaBXA95n8p9NVWfv7iSL1YPJrW/MhFHJxy5X8l/LHOOqb6R+5Ch7Ka34nNHkf2Wrg/ZXHvVB/L/APSw3b31zrXq+oHyRMPvPVkHtqh8XFQ5pddz9Uv2Olj1TX+SXodthNxKLIJh5EaiBbpxWHvfuoGk1GDu9NG9EI74PA/6jvUqljd7XOaRmMO1ub+I4pOTJjmv/HjafjYrFh1MZ7pSsycFhw97aRHvn8Dc1Ua6chztJAXqG7+7dPCyWkkuAu6xA5Rw4ei8pobcyVM4ADhMOaO91v6rSbvaXmS4uJ53KbDJLE9+y33c1Q/VafJmW1Spd/meoY3GFt8wyiNIJRmYtj2+8OokSPivLxvCeXyUam8ro0KCGt1KySe20+5y/Tj7FL/S20lZ6S6nSH42/wAwVCrjKBkCqJGtjHWDC81xG8bz/VZlbbTzxPqheLtP/nFfX+UPh7Na5c2ejbUxEMzU3MdeMuaHDrB1XJ4vCvrNc59RrI91kFxdb8wMBcxV2m7WSqtXaJdx6eURCPFonB2q/PUuwhHEq3cl2tsipOrdPzi3RJZJxJTq8oT8ft/ZPaY+80cPt0huUMAGbN+LWI1nSIVpm8bxo1nmAfmsNgA4BF7ROlihfQxUr619Ea9TeSo4z3B/la0fIJM2/UJ77nEAGA3K0gnTUG09Fj9onzpUsMf9qHwbXedHU3kGQtZRykkd9zy91uAsBfwVUbWqfmI8CshqMwpLxQ8C9jZrs2i//wAjj5uV7A4zKsBj1Zp1kmeJNUWaTOup7YMcU79sW1K5YYpI4lU/co30A7NG9V2uTxUqO0v8R9FzprpDERx8pTPdY1QWxHVs2qOJefGIHgndtgcj6rkTijz+JSOMPNB7jFkdmjo6u2T9k/VU37WP2AsV2OdETbXTlP1KCcSeadDSRXcEopHQM2wRrcctB8EKptWT9Db4hYf8WehTVMaOHz+XwTFpo30C+FGpVx08/UfJUauIJOqrfxY6nz+gQnV0+ONInfFFg11E1kJjybXIA8gJn5mVElMo7dYYVVNtdAdfkPgAmBXUduNBmLPVQqVlVafBOSh2Kzhu1n+pT5wIuDzs63SSL+SE89bqMHmjoC2i8zEp3YlUmjqpSh2INMnVqoD3qTygucjSAnIi56C5EqVSQBNhoOSCSnY0Uc0iLnJ1AlOrdGc5CbW5IvaeKrh6I2qRBHj5rpRFxl5hxUUg48kEVbyb8TPHxUw5IlHyLUGn3hQ4ojXlVw5Ta9V3EtwlRabU8ERryqrHogegaLkWWc5T5zzHjCBn8UmvQ0GWJP2Ei080IVFLMoomiWU/mTZOqZzz1SBEG5nle/pouJoRp9So5B1SkdUz+FwZ5G48eSkikNlHVRyjkmLlHMio6kTACYxyH31UMyYuU0Q6JuEE9PA/FNn5/uh5kxcpBcgnaJ+0QcyYPXURvLHa+H3H0TZ0HOkHLqO3k33TR1PqoZ1EuXUA2gzApF6qz1Tg9VO0hZK4SDvfKrvckXoZcjhCxWXLSGLlBzknOQnvVyMaMrJkscuSQSUk7aVN4RpCICgBymHKGiVIO0qYKA1yIHpUolmEwwKIKpAibHUeBtKAHKQVeUC7DIED0Rr0EFTgpLRZhIMCpAoLQeieDzCEsKXkHHgpDwQAeqceKgYmFc4qJcoEdVEhdRzbCh33JSzeCEQmnqpI3UFqPkkwL8hA8gNEOVAnqoyuSAcwpPRRlRB8VOnRcQXBpLWRmPATYTyXdCN1kMyUpnOUcyKgN1EklHOlnXURuRJSa+J0v0B9J0Q86bOuo7egiglmTEqUmC5IcsTFQKQKZsYlZU3VDkqDynLkF9ROxxZVzZYiJQXFJz0POrSRmymPKSGXJI6E7ibSiGpPoB6WSSUNBRb6Dh6mHJJIGNTCAlTbKdJIky3jV/QdSzdUkkpqy1FtBGu6qWZJJV2i7CTaESFJMkoDT5HgJsiSSgNJMTWJy1MkuJrgSgSnSUoU3wQlKf3/AHSSRIBjQmTJKUC+BJSmSRsWnY6ZJJEkLb6jpBJJFSI3OrGKiSnSRoTLxBuKHUKSSdFFObAOKEUkk5FSRFJJJEAf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0486" name="AutoShape 6" descr="data:image/jpeg;base64,/9j/4AAQSkZJRgABAQAAAQABAAD/2wCEAAkGBhQSERQUExQUFBUUFxQXFRcVGBQXFBUXFBUXFBQVFRQXHCYeFxokGhQUHy8gIycpLCwsFx4xNTAqNSYrLCkBCQoKDgwOGg8PGiwlHyQsLCwpLCwsLCwsLCksLCksLCwsLS4sLCwsLCwsLCwpLCwsLCwsLCwsLCwsLCwsLSwsLP/AABEIALcBFAMBIgACEQEDEQH/xAAcAAABBQEBAQAAAAAAAAAAAAADAAECBAUGBwj/xABAEAABAwIDBQUGBAMGBwAAAAABAAIRAyEEEjEFBkFRYRMicYGRBzKhsdHwQlLB4RSS8RYXYnKCohUkM0NTsuL/xAAaAQACAwEBAAAAAAAAAAAAAAACAwEEBQAG/8QANBEAAgIBAwEFBwQBBAMAAAAAAAECEQMEEiExE0FRYYEFFCJxkaHwscHR4TIVUoLxIzND/9oADAMBAAIRAxEAPwDzeEailkU2U0DZYjF2Hpm6MQgM1Vhiq5OOTRw88MjlShHyqDwkLJZaeJIA4KBCK4IblZiynkRAoTkVygWpqKzIJipQlCkCgjCpQhMMFGKFjY8oGQhkI5CE4KUwZIGQohqK1qc00W4Xs7xFGayyHTYjwlTlRbww3csiGKD2osqLyEMZOxmSEVHhg2sUkwqBO16Y7K6oE8JmtUiiUqSlukBGG58ATTUSFeDEOuxBHKm6LGTRyjDeyk5DIVmpRhBqMhPTsoSg11ApQnITIxVDEKMKaYqQSMpJ4SUnUaWVO0IjmpoVOzS2UyQAR6TVXlGolIyJ7S3ha3FkhCeEZDeFUReklQAhCIRnBDcFbxso5YgyFCEQhNCemVGgWVPCnCUIrBohCI0JoUwULYcEr5GIQ3NRYUHBcmdKJCkLopUA1TUs6PCohKLMqvUKJRp2USSqyccne1IZ5UBRVnIn7NB2qQ73WcndFbs0RtOEXIp9mheZdw3HopPkA1isU6anQwsowolhgi3NJyZLdGlpdG8fM0CLQAqxZJV+rhwbqNKkNCUEZ7eUWM2n7ak+hScxUqwW1XpcFl16MFWsGS+pj+0dL2aTj0KmRRLUZzFAhXLMRoDCSmVBELYkkpSXHGw4KKMWqDmrPjNM2p42uSDgp01AItFdP/EjHW4M0pymATlipl9WDc1DIVghQc1HGdASgiuWpsqKWpoVhTKzxAi1KEQtShFvA7IHlSARITZVO4HsyAScFKE7gps7baBtCRSlIlEL4qgeSdVdoMkBV2NlauyqIcDzCRnmkjQ9n46nb7wdDDibqxUY1oAiSb+SuYfBydEbH7Ni40We8q3Ub6qPCMR1GSSBCn/CkEDoj5DGisYejnE/1KY50gqQXZ2EEwL8+kqzjcI0NMaqeBplhkWB4/VTxJk2iBqVSlNudkN8mOyg1yk7BtGiG7Eta4weKq19oHnKuKMm+AZZIwVthazQASVkPuUarii7VCaVcxQcVbMXWaiGZqMeg2RDNIIyiU+MmZ+SESlWpwgEK7VaqzmqzFmdkjTBwmU8iSKxRuOQ1KU0LJXB6F/ERhJjlKEwYmbk1yK2tPgIx6M0qrCkx0JU4Lqh0Mj6MOWqOVSD02ZKHWiORIBSCk0LrOpEOzUHMVkhBcVKZ0kgBCcUieCLQw5ebCVvYXYhi5v98VM86x9Tsen7Tl8I50YY8lN1Gy6mnskjUIWJ2NxAJGqR73GT6lqOmhHhHKvooULT2jhspsICoOaruPLa5KOfS0/hQfZWzzVflBi0yul2ZsAskTmM8OSDuVgwTUqH8EAcrzN/LRdpsnHUahLWuGZtp4HwKx/aGtnGUlFWl1H4IrDjtLkqYDYkRIhaG0dlNDNNFfx2Kp0W5nOiVi43bQqMhkzxWBDLmzyU108TozyZZKS6FX/gjCyRxWTU2eWGw42XRbPw7iL2Ra9C2k8lcjqpQk4t2WFlcXVmQ6jFMSNVh7ZonsSQYvoOK6PHUSWXMRx+a5rbGLimGtg3lx8NIV3Styaa8R0XaOaKbKiBsmVM07LcU6KEsG7kr5UwCM5iE8psZbipkh2fLFCiouKjKcolWWXyGqlAcxHKG5NjwVZ/EwcJJykjFUaEqTdUg1ItVF10NRX1EQnATAKQCCSGRkNCcNShTAQNhpCAShTa1O4H9Eqxu0G0orXIcJl3U5NoM66GWqdJi2tkbp1sSRkHdJu46BBKcYcthtcWy7sTYrixriLRP7rbbQY3VzWxzIXVYDdCm2m1ryaha2L2af8ASFp4DYlBlhRpg88ov6rOWny551J1fQRP2lCKqNsw9i7vNrNzuJDT7pA97mb8FPeR2DwlDLUDiXe6G5e0MdTo1Xd6d76WCbljNULe6waDkXcgvHX1auNxHeLn1KjgB5mAAOA6LQ91w4Y7Ek33t/lfx8xenhm1Mu0m2ody/P1DVW9tVPYsJaScoccxjkYF/JbDNysQ8D/lx07rh8yF3Wzd1W4JtF7bvbDajuYdaByaHR6k8V1nBHiwSyTlB/Dtr1T9Sc/tVxrsla8WeLY7cfEspEmmGMEOdlOkanLmM2lUBudVqAOoCACWE9q1wlhLSRAHKfivdH0pBBuDYrgt1wMLj6uFf7tSTTB0kCW+rLf6BzS8+LLjaUGufFfx+dQsPtGeWE3SuPPp3/Q5epszGtAFWmKoFpzXj9fRbOwadJxy3Y8aseMrvIH3vKV3FbBd8QI4qG1N26Nezmw6O64CCDzngVjrDqNQpwlFRcXXHFv5P+upD9pKSSlxfh/BUpYCBZAr4MgRF+SHhMZUwb20sT3qVw2v3iRyD9Z436rraeVwDhlcDcGx9Cl6b2H2ytZKknyn+Jop5c88Tvqn0fczj6m69WoLtieBIHrxXP7Z2AaLXtLROUloiW+C9VWJvDhAQDEnRaet0C0WDtccm6au66fT8Qem9ozc1GXQ8EfhXN94EcLhLTiug31qE4gMiAxo88156KlgdkGpAg+KsY86liWSXFqz0kGnFMx3FA7Nde3cqpPdGYenkpYzcR7akEgAQSfEfW3koWuwp8SK+SOKbqTRn7ubCbWcAQY4nh0Cub67psohr6Idecw1Ai8811eFxVPDtaDwgC1yQIm3Bc3v3jXOFMmwIJHgeKz8Wqz5dVFx4jz6ipR3vbVRo4UtQ3NViFF7V6dZOaMiene2ymQkimmnT7KW1l0KYCZgRRTVGRfjIEWKbWWUyxTYxKnKkMjVgg1SaFPIpCmlOVj4IYNT5UQU0+VBZZSCbP2RUruIptmNeQ8Suo2Z7ORlzYmqKYiwBA9XOss/G46pQoYdtBxph7HOeW2LnZoudRAjTmsQhz7ufJ/xuJPq5Vn2uTlSpfVi9kpdODrcHu/gKTx2uKY+DcN73Gw7krrf7b4GgzLSkgCwY2B5kwvImMuVdweyn1n5GNM5c0XuByHmmwXZ8t2/F/t4HT0kcn/sk6Xojvq/tZYJiiTykx6qv/e6JtQAt+Ym/oh/2SNXAPgAZRnBtJc0T6HTzXnFWmQiwZ5ZE3bXh8vFcAQ0mmlajHp5svbb2w7EVXVHG7jP7K/uVtinhsSypUEgT4iQRI9VzpCTSn7eKRdaUlsa4qj2/Ee0PB+6S+HjUNBiR0Ninw3tEwzokuGkmLT4Lzrcbd6liqjxXNRoazM3JAmDDplp4ELZx+5jadQmk576MDWA6ZPdFhPC6Rm1jxNOWSn/AMefQzfctKpdm7s76pvnhWgE1LHo4/ILgN994aVStRr4Z8vpwTYtu0y25XL7Wa+lULSbG4E6A6BUO2PNM7TJninNprrwW9P7PxYZb4t/tR67S9pGEc0OzOB6sf3bCQYmTwSf7TsIHe+SOgdf1auH3KweFqOeMU8tEd25bJJvp0WfvfSw7K0YV73MAEz+aTZuhIiEHx7vhm18tvd42myutDp+0cKl+31PSMR7RMDUaWPzFrhB7s66lcrszfcYSqGse6thzEhwyuBPvZZ+HPouGFV3M/FOHkjUpr3OW5vnx4/ZIsY9FhgnBXT7me4YP2h4J/8A3cnR7SPqFeOPoVy0trUnNHAPbJnpK+enki4P3dGpOdEyjzN5obMlOPHHjXJU/wBMxbvgk0/Rns++G6TcS1rmAB7dHD8s3BjVX9m7u0aVJo4QJJjWLmV4cMRWAlpqBvMFwHqFobJ3lxVMgNrPLeLXHM0+TpVHLpottqKa7ot8J+i6eXzGPR5uzWNZOF5f2e6UME1rYFwTIKo7X2aXSY5afqrWwMYK2HpviCQJHIjVaBCty9m4dRplFccJqu7/AKswO0niyO+qORxW74yDMATCw6GQENrMD+zIyd2YImD4x8l3mNMa6Lj9uY3s2mo1rdTFuK8xqcPYZ+xi278+U/n5mxpM08q2y7zz/fBtM1Q9jMjnyX8jeAY4G3xXNvWttnG9rUJOgsPmZ6ystwXptKtkIp9xdzx4pAC1MikJLR3mU8LstU2yrNKldHwWCkrao7GJ4KpkyLoI30YBoqQpWXQP2MQNFSrYSEiU7Q3Hk5MwU1IMRzTThiVuNLEwYpo9LDSnaxbWxqAJEpOXLsjZafCNDG7uPdgKTzfsy63EB4Ef+oXG1MLC9i2hiqdOg2iAC1zfeOgJ4w264tmDpduO0bNPNeCW256T+qBZFjajd+Pk319PkVdNmlKLcl3uvkcxsqg3tWZx3ZGa5FuNwDHovUq+wqLRh30h2jWuDDluSxznEmRykrD/AOBYeo8Oa5jKbXZS0knMWtcc0wIa7KPV3Ja+AAp4fNQqBzoBLbNILbO7nHXT5qZTjK9yv16V4Lvvp8vUXqMjnTi2vLu58To8DTFJjg4NY0ExcmRzcTxK8wxO5LqtZ4aS2SHNloALXm0S4TE8OS9EZWc6lTNXR4pg8i5zr2A5cPotpoAHRXseF50o45bYxXgr5+1ccGbj1M9M5Pq39ODw7bG5L6D8pJdJABDRlJOl809NFpbO9llV4zPqCk2JlwBHqH/MBek7erMpN7dzQXU5yT+YggfqV5JtjbNXFPJqPcQDAHAeA0QfFjm4zd+HRcd1+fkjV0+fNqYpxpeLq+fJHpe6+57cMXPbUz9owCQAAeogmy06uFZRouLiAACXE300C8m2fvdiMNDWP7jTYTmafjEdF0+2tvMxmz3Yh3aNNJwaabHQM7oDXTyv8CglDBKN7Llyuvj17/L6FXNpc7yp5JWm1yvtwed7TxL6lVz3NPeJOkR0AVQmPwlF7TMe9rxJJv6qL6reabFbUoo3pNJFftTNlNlFznCxvpcX1Gp6goeIpmQeYt9+YUITCo5tNh20ij/wYy3cIudTwE6KiAeqK2kSfsoWvMJTvuHosGWoOJy5bgfjHE9Fc2U5lJpqvaKhBy02Ouwui7nji1oi3EkTYGYNwRRcThCMjeTZ83d79Qhc0+LOUDRw++mMDg7t3xMBsDsrfhyRliCLBdrsjd/C7QZ27AKFUGKrWDu5o1Dfwg6+q82p0IgEWP3I5L0H2ZAiu6NHMM+REH75rrjKUYy5T4+onVQ2YnPH8Ml4fozvNkYEUKYpgl0cYjkFecVJJy14YuzhtXRdDyspuUtz6srYtoIvYcTyHFeP737d7SoWtnI0nKPPVeobdcXAUxN/ejlwBXGVt0R2maABy4yvMa3UYfe25LmPf5/n7m37N241uk+e484dhHG8GFGrgXAaL1V2wqeWCAVze2MG1siBCnHrlOVUasJQyHBubCS0K2F7xjRJaayC3g5Ol2JQDiF6HsnYbSAvNdjViGh/+LL/ALc30XaYDeMhqjG4Rb3nl8lt8GptvZLWiy4jaNABb20NvZhquaxuPlBnnCT+EZgjKzLqsuotYpvfJRsPhHO0Fvv6FVG66m7hQ1GgToJXQbKwDrd0jyKFs7AOEQ13m0wuj2ft3NVFMwADlLieVieQErN1GWcvhgvuNyzaXwqzW2bhW1Bke10xr+G3lZWa+7VLKYb3ufP6LRo4hgsHNNp1GnNFdiGgSXCPEcFvafQafstuRpvx44+/d4nnp58m642vI5XEbvumWsEXBaYj3Yn4zqruxNnvpulwb/t/RalXaVLTtG+RlMzGUiJD2+o/VVVocEcilHKuHfWPX6DZajLKG2UfsxqmJBqimGZiLuJ0aD5XN1U2ptbJDGCSLEi0dAjV9tUKdwQTp3ReBzVfD47DvBcZkk2cDPlCbqs26LhjywTl1d1Ue5Jrv/FQGPHVSlB1+5ibw569AZc0MMvkzrMHTqVx2A3Yq1qdQtHuXPXw68V6XXxOH7NzQSAeQM/FUdkbUpUA5uZ7gTIGVoA8L+Co4moyUcmWL45kmnTV14eRpYtROGNqEH144Z57g91K1QkNY4xczFr89Fv7p7ruq0MRTJyh5pai3dLjb1XVVt7GQcjCCf8AL8pQtnbfYxpDKWXiZfI8ZifJO7bApLdktc3SfpXUPJqNTOD+CuldDCxPspDrB48YI/VYu0fZTVYe49rhzMNvyAJXXY/fU/haB4O/ZZWM35qA9wNZ5z4mSCVMs+PlYnLyfH6Ov1R2N61/5V6/0c7T9nWKcLEEf5jHxAlG/urxE6s+JHyWoPaBXA95n8p9NVWfv7iSL1YPJrW/MhFHJxy5X8l/LHOOqb6R+5Ch7Ka34nNHkf2Wrg/ZXHvVB/L/APSw3b31zrXq+oHyRMPvPVkHtqh8XFQ5pddz9Uv2Olj1TX+SXodthNxKLIJh5EaiBbpxWHvfuoGk1GDu9NG9EI74PA/6jvUqljd7XOaRmMO1ub+I4pOTJjmv/HjafjYrFh1MZ7pSsycFhw97aRHvn8Dc1Ua6chztJAXqG7+7dPCyWkkuAu6xA5Rw4ei8pobcyVM4ADhMOaO91v6rSbvaXmS4uJ53KbDJLE9+y33c1Q/VafJmW1Spd/meoY3GFt8wyiNIJRmYtj2+8OokSPivLxvCeXyUam8ro0KCGt1KySe20+5y/Tj7FL/S20lZ6S6nSH42/wAwVCrjKBkCqJGtjHWDC81xG8bz/VZlbbTzxPqheLtP/nFfX+UPh7Na5c2ejbUxEMzU3MdeMuaHDrB1XJ4vCvrNc59RrI91kFxdb8wMBcxV2m7WSqtXaJdx6eURCPFonB2q/PUuwhHEq3cl2tsipOrdPzi3RJZJxJTq8oT8ft/ZPaY+80cPt0huUMAGbN+LWI1nSIVpm8bxo1nmAfmsNgA4BF7ROlihfQxUr619Ea9TeSo4z3B/la0fIJM2/UJ77nEAGA3K0gnTUG09Fj9onzpUsMf9qHwbXedHU3kGQtZRykkd9zy91uAsBfwVUbWqfmI8CshqMwpLxQ8C9jZrs2i//wAjj5uV7A4zKsBj1Zp1kmeJNUWaTOup7YMcU79sW1K5YYpI4lU/co30A7NG9V2uTxUqO0v8R9FzprpDERx8pTPdY1QWxHVs2qOJefGIHgndtgcj6rkTijz+JSOMPNB7jFkdmjo6u2T9k/VU37WP2AsV2OdETbXTlP1KCcSeadDSRXcEopHQM2wRrcctB8EKptWT9Db4hYf8WehTVMaOHz+XwTFpo30C+FGpVx08/UfJUauIJOqrfxY6nz+gQnV0+ONInfFFg11E1kJjybXIA8gJn5mVElMo7dYYVVNtdAdfkPgAmBXUduNBmLPVQqVlVafBOSh2Kzhu1n+pT5wIuDzs63SSL+SE89bqMHmjoC2i8zEp3YlUmjqpSh2INMnVqoD3qTygucjSAnIi56C5EqVSQBNhoOSCSnY0Uc0iLnJ1AlOrdGc5CbW5IvaeKrh6I2qRBHj5rpRFxl5hxUUg48kEVbyb8TPHxUw5IlHyLUGn3hQ4ojXlVw5Ta9V3EtwlRabU8ERryqrHogegaLkWWc5T5zzHjCBn8UmvQ0GWJP2Ei080IVFLMoomiWU/mTZOqZzz1SBEG5nle/pouJoRp9So5B1SkdUz+FwZ5G48eSkikNlHVRyjkmLlHMio6kTACYxyH31UMyYuU0Q6JuEE9PA/FNn5/uh5kxcpBcgnaJ+0QcyYPXURvLHa+H3H0TZ0HOkHLqO3k33TR1PqoZ1EuXUA2gzApF6qz1Tg9VO0hZK4SDvfKrvckXoZcjhCxWXLSGLlBzknOQnvVyMaMrJkscuSQSUk7aVN4RpCICgBymHKGiVIO0qYKA1yIHpUolmEwwKIKpAibHUeBtKAHKQVeUC7DIED0Rr0EFTgpLRZhIMCpAoLQeieDzCEsKXkHHgpDwQAeqceKgYmFc4qJcoEdVEhdRzbCh33JSzeCEQmnqpI3UFqPkkwL8hA8gNEOVAnqoyuSAcwpPRRlRB8VOnRcQXBpLWRmPATYTyXdCN1kMyUpnOUcyKgN1EklHOlnXURuRJSa+J0v0B9J0Q86bOuo7egiglmTEqUmC5IcsTFQKQKZsYlZU3VDkqDynLkF9ROxxZVzZYiJQXFJz0POrSRmymPKSGXJI6E7ibSiGpPoB6WSSUNBRb6Dh6mHJJIGNTCAlTbKdJIky3jV/QdSzdUkkpqy1FtBGu6qWZJJV2i7CTaESFJMkoDT5HgJsiSSgNJMTWJy1MkuJrgSgSnSUoU3wQlKf3/AHSSRIBjQmTJKUC+BJSmSRsWnY6ZJJEkLb6jpBJJFSI3OrGKiSnSRoTLxBuKHUKSSdFFObAOKEUkk5FSRFJJJEAf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0488" name="AutoShape 8" descr="data:image/jpeg;base64,/9j/4AAQSkZJRgABAQAAAQABAAD/2wCEAAkGBhQSERQUExQUFBUUFxQXFRcVGBQXFBUXFBUXFBQVFRQXHCYeFxokGhQUHy8gIycpLCwsFx4xNTAqNSYrLCkBCQoKDgwOGg8PGiwlHyQsLCwpLCwsLCwsLCksLCksLCwsLS4sLCwsLCwsLCwpLCwsLCwsLCwsLCwsLCwsLSwsLP/AABEIALcBFAMBIgACEQEDEQH/xAAcAAABBQEBAQAAAAAAAAAAAAADAAECBAUGBwj/xABAEAABAwIDBQUGBAMGBwAAAAABAAIRAyEEEjEFBkFRYRMicYGRBzKhsdHwQlLB4RSS8RYXYnKCohUkM0NTsuL/xAAaAQACAwEBAAAAAAAAAAAAAAACAwEEBQAG/8QANBEAAgIBAwEFBwQBBAMAAAAAAAECEQMEEiExE0FRYYEFFCJxkaHwscHR4TIVUoLxIzND/9oADAMBAAIRAxEAPwDzeEailkU2U0DZYjF2Hpm6MQgM1Vhiq5OOTRw88MjlShHyqDwkLJZaeJIA4KBCK4IblZiynkRAoTkVygWpqKzIJipQlCkCgjCpQhMMFGKFjY8oGQhkI5CE4KUwZIGQohqK1qc00W4Xs7xFGayyHTYjwlTlRbww3csiGKD2osqLyEMZOxmSEVHhg2sUkwqBO16Y7K6oE8JmtUiiUqSlukBGG58ATTUSFeDEOuxBHKm6LGTRyjDeyk5DIVmpRhBqMhPTsoSg11ApQnITIxVDEKMKaYqQSMpJ4SUnUaWVO0IjmpoVOzS2UyQAR6TVXlGolIyJ7S3ha3FkhCeEZDeFUReklQAhCIRnBDcFbxso5YgyFCEQhNCemVGgWVPCnCUIrBohCI0JoUwULYcEr5GIQ3NRYUHBcmdKJCkLopUA1TUs6PCohKLMqvUKJRp2USSqyccne1IZ5UBRVnIn7NB2qQ73WcndFbs0RtOEXIp9mheZdw3HopPkA1isU6anQwsowolhgi3NJyZLdGlpdG8fM0CLQAqxZJV+rhwbqNKkNCUEZ7eUWM2n7ak+hScxUqwW1XpcFl16MFWsGS+pj+0dL2aTj0KmRRLUZzFAhXLMRoDCSmVBELYkkpSXHGw4KKMWqDmrPjNM2p42uSDgp01AItFdP/EjHW4M0pymATlipl9WDc1DIVghQc1HGdASgiuWpsqKWpoVhTKzxAi1KEQtShFvA7IHlSARITZVO4HsyAScFKE7gps7baBtCRSlIlEL4qgeSdVdoMkBV2NlauyqIcDzCRnmkjQ9n46nb7wdDDibqxUY1oAiSb+SuYfBydEbH7Ni40We8q3Ub6qPCMR1GSSBCn/CkEDoj5DGisYejnE/1KY50gqQXZ2EEwL8+kqzjcI0NMaqeBplhkWB4/VTxJk2iBqVSlNudkN8mOyg1yk7BtGiG7Eta4weKq19oHnKuKMm+AZZIwVthazQASVkPuUarii7VCaVcxQcVbMXWaiGZqMeg2RDNIIyiU+MmZ+SESlWpwgEK7VaqzmqzFmdkjTBwmU8iSKxRuOQ1KU0LJXB6F/ERhJjlKEwYmbk1yK2tPgIx6M0qrCkx0JU4Lqh0Mj6MOWqOVSD02ZKHWiORIBSCk0LrOpEOzUHMVkhBcVKZ0kgBCcUieCLQw5ebCVvYXYhi5v98VM86x9Tsen7Tl8I50YY8lN1Gy6mnskjUIWJ2NxAJGqR73GT6lqOmhHhHKvooULT2jhspsICoOaruPLa5KOfS0/hQfZWzzVflBi0yul2ZsAskTmM8OSDuVgwTUqH8EAcrzN/LRdpsnHUahLWuGZtp4HwKx/aGtnGUlFWl1H4IrDjtLkqYDYkRIhaG0dlNDNNFfx2Kp0W5nOiVi43bQqMhkzxWBDLmzyU108TozyZZKS6FX/gjCyRxWTU2eWGw42XRbPw7iL2Ra9C2k8lcjqpQk4t2WFlcXVmQ6jFMSNVh7ZonsSQYvoOK6PHUSWXMRx+a5rbGLimGtg3lx8NIV3Styaa8R0XaOaKbKiBsmVM07LcU6KEsG7kr5UwCM5iE8psZbipkh2fLFCiouKjKcolWWXyGqlAcxHKG5NjwVZ/EwcJJykjFUaEqTdUg1ItVF10NRX1EQnATAKQCCSGRkNCcNShTAQNhpCAShTa1O4H9Eqxu0G0orXIcJl3U5NoM66GWqdJi2tkbp1sSRkHdJu46BBKcYcthtcWy7sTYrixriLRP7rbbQY3VzWxzIXVYDdCm2m1ryaha2L2af8ASFp4DYlBlhRpg88ov6rOWny551J1fQRP2lCKqNsw9i7vNrNzuJDT7pA97mb8FPeR2DwlDLUDiXe6G5e0MdTo1Xd6d76WCbljNULe6waDkXcgvHX1auNxHeLn1KjgB5mAAOA6LQ91w4Y7Ek33t/lfx8xenhm1Mu0m2ody/P1DVW9tVPYsJaScoccxjkYF/JbDNysQ8D/lx07rh8yF3Wzd1W4JtF7bvbDajuYdaByaHR6k8V1nBHiwSyTlB/Dtr1T9Sc/tVxrsla8WeLY7cfEspEmmGMEOdlOkanLmM2lUBudVqAOoCACWE9q1wlhLSRAHKfivdH0pBBuDYrgt1wMLj6uFf7tSTTB0kCW+rLf6BzS8+LLjaUGufFfx+dQsPtGeWE3SuPPp3/Q5epszGtAFWmKoFpzXj9fRbOwadJxy3Y8aseMrvIH3vKV3FbBd8QI4qG1N26Nezmw6O64CCDzngVjrDqNQpwlFRcXXHFv5P+upD9pKSSlxfh/BUpYCBZAr4MgRF+SHhMZUwb20sT3qVw2v3iRyD9Z436rraeVwDhlcDcGx9Cl6b2H2ytZKknyn+Jop5c88Tvqn0fczj6m69WoLtieBIHrxXP7Z2AaLXtLROUloiW+C9VWJvDhAQDEnRaet0C0WDtccm6au66fT8Qem9ozc1GXQ8EfhXN94EcLhLTiug31qE4gMiAxo88156KlgdkGpAg+KsY86liWSXFqz0kGnFMx3FA7Nde3cqpPdGYenkpYzcR7akEgAQSfEfW3koWuwp8SK+SOKbqTRn7ubCbWcAQY4nh0Cub67psohr6Idecw1Ai8811eFxVPDtaDwgC1yQIm3Bc3v3jXOFMmwIJHgeKz8Wqz5dVFx4jz6ipR3vbVRo4UtQ3NViFF7V6dZOaMiene2ymQkimmnT7KW1l0KYCZgRRTVGRfjIEWKbWWUyxTYxKnKkMjVgg1SaFPIpCmlOVj4IYNT5UQU0+VBZZSCbP2RUruIptmNeQ8Suo2Z7ORlzYmqKYiwBA9XOss/G46pQoYdtBxph7HOeW2LnZoudRAjTmsQhz7ufJ/xuJPq5Vn2uTlSpfVi9kpdODrcHu/gKTx2uKY+DcN73Gw7krrf7b4GgzLSkgCwY2B5kwvImMuVdweyn1n5GNM5c0XuByHmmwXZ8t2/F/t4HT0kcn/sk6Xojvq/tZYJiiTykx6qv/e6JtQAt+Ym/oh/2SNXAPgAZRnBtJc0T6HTzXnFWmQiwZ5ZE3bXh8vFcAQ0mmlajHp5svbb2w7EVXVHG7jP7K/uVtinhsSypUEgT4iQRI9VzpCTSn7eKRdaUlsa4qj2/Ee0PB+6S+HjUNBiR0Ninw3tEwzokuGkmLT4Lzrcbd6liqjxXNRoazM3JAmDDplp4ELZx+5jadQmk576MDWA6ZPdFhPC6Rm1jxNOWSn/AMefQzfctKpdm7s76pvnhWgE1LHo4/ILgN994aVStRr4Z8vpwTYtu0y25XL7Wa+lULSbG4E6A6BUO2PNM7TJninNprrwW9P7PxYZb4t/tR67S9pGEc0OzOB6sf3bCQYmTwSf7TsIHe+SOgdf1auH3KweFqOeMU8tEd25bJJvp0WfvfSw7K0YV73MAEz+aTZuhIiEHx7vhm18tvd42myutDp+0cKl+31PSMR7RMDUaWPzFrhB7s66lcrszfcYSqGse6thzEhwyuBPvZZ+HPouGFV3M/FOHkjUpr3OW5vnx4/ZIsY9FhgnBXT7me4YP2h4J/8A3cnR7SPqFeOPoVy0trUnNHAPbJnpK+enki4P3dGpOdEyjzN5obMlOPHHjXJU/wBMxbvgk0/Rns++G6TcS1rmAB7dHD8s3BjVX9m7u0aVJo4QJJjWLmV4cMRWAlpqBvMFwHqFobJ3lxVMgNrPLeLXHM0+TpVHLpottqKa7ot8J+i6eXzGPR5uzWNZOF5f2e6UME1rYFwTIKo7X2aXSY5afqrWwMYK2HpviCQJHIjVaBCty9m4dRplFccJqu7/AKswO0niyO+qORxW74yDMATCw6GQENrMD+zIyd2YImD4x8l3mNMa6Lj9uY3s2mo1rdTFuK8xqcPYZ+xi278+U/n5mxpM08q2y7zz/fBtM1Q9jMjnyX8jeAY4G3xXNvWttnG9rUJOgsPmZ6ystwXptKtkIp9xdzx4pAC1MikJLR3mU8LstU2yrNKldHwWCkrao7GJ4KpkyLoI30YBoqQpWXQP2MQNFSrYSEiU7Q3Hk5MwU1IMRzTThiVuNLEwYpo9LDSnaxbWxqAJEpOXLsjZafCNDG7uPdgKTzfsy63EB4Ef+oXG1MLC9i2hiqdOg2iAC1zfeOgJ4w264tmDpduO0bNPNeCW256T+qBZFjajd+Pk319PkVdNmlKLcl3uvkcxsqg3tWZx3ZGa5FuNwDHovUq+wqLRh30h2jWuDDluSxznEmRykrD/AOBYeo8Oa5jKbXZS0knMWtcc0wIa7KPV3Ja+AAp4fNQqBzoBLbNILbO7nHXT5qZTjK9yv16V4Lvvp8vUXqMjnTi2vLu58To8DTFJjg4NY0ExcmRzcTxK8wxO5LqtZ4aS2SHNloALXm0S4TE8OS9EZWc6lTNXR4pg8i5zr2A5cPotpoAHRXseF50o45bYxXgr5+1ccGbj1M9M5Pq39ODw7bG5L6D8pJdJABDRlJOl809NFpbO9llV4zPqCk2JlwBHqH/MBek7erMpN7dzQXU5yT+YggfqV5JtjbNXFPJqPcQDAHAeA0QfFjm4zd+HRcd1+fkjV0+fNqYpxpeLq+fJHpe6+57cMXPbUz9owCQAAeogmy06uFZRouLiAACXE300C8m2fvdiMNDWP7jTYTmafjEdF0+2tvMxmz3Yh3aNNJwaabHQM7oDXTyv8CglDBKN7Llyuvj17/L6FXNpc7yp5JWm1yvtwed7TxL6lVz3NPeJOkR0AVQmPwlF7TMe9rxJJv6qL6reabFbUoo3pNJFftTNlNlFznCxvpcX1Gp6goeIpmQeYt9+YUITCo5tNh20ij/wYy3cIudTwE6KiAeqK2kSfsoWvMJTvuHosGWoOJy5bgfjHE9Fc2U5lJpqvaKhBy02Ouwui7nji1oi3EkTYGYNwRRcThCMjeTZ83d79Qhc0+LOUDRw++mMDg7t3xMBsDsrfhyRliCLBdrsjd/C7QZ27AKFUGKrWDu5o1Dfwg6+q82p0IgEWP3I5L0H2ZAiu6NHMM+REH75rrjKUYy5T4+onVQ2YnPH8Ml4fozvNkYEUKYpgl0cYjkFecVJJy14YuzhtXRdDyspuUtz6srYtoIvYcTyHFeP737d7SoWtnI0nKPPVeobdcXAUxN/ejlwBXGVt0R2maABy4yvMa3UYfe25LmPf5/n7m37N241uk+e484dhHG8GFGrgXAaL1V2wqeWCAVze2MG1siBCnHrlOVUasJQyHBubCS0K2F7xjRJaayC3g5Ol2JQDiF6HsnYbSAvNdjViGh/+LL/ALc30XaYDeMhqjG4Rb3nl8lt8GptvZLWiy4jaNABb20NvZhquaxuPlBnnCT+EZgjKzLqsuotYpvfJRsPhHO0Fvv6FVG66m7hQ1GgToJXQbKwDrd0jyKFs7AOEQ13m0wuj2ft3NVFMwADlLieVieQErN1GWcvhgvuNyzaXwqzW2bhW1Bke10xr+G3lZWa+7VLKYb3ufP6LRo4hgsHNNp1GnNFdiGgSXCPEcFvafQafstuRpvx44+/d4nnp58m642vI5XEbvumWsEXBaYj3Yn4zqruxNnvpulwb/t/RalXaVLTtG+RlMzGUiJD2+o/VVVocEcilHKuHfWPX6DZajLKG2UfsxqmJBqimGZiLuJ0aD5XN1U2ptbJDGCSLEi0dAjV9tUKdwQTp3ReBzVfD47DvBcZkk2cDPlCbqs26LhjywTl1d1Ue5Jrv/FQGPHVSlB1+5ibw569AZc0MMvkzrMHTqVx2A3Yq1qdQtHuXPXw68V6XXxOH7NzQSAeQM/FUdkbUpUA5uZ7gTIGVoA8L+Co4moyUcmWL45kmnTV14eRpYtROGNqEH144Z57g91K1QkNY4xczFr89Fv7p7ruq0MRTJyh5pai3dLjb1XVVt7GQcjCCf8AL8pQtnbfYxpDKWXiZfI8ZifJO7bApLdktc3SfpXUPJqNTOD+CuldDCxPspDrB48YI/VYu0fZTVYe49rhzMNvyAJXXY/fU/haB4O/ZZWM35qA9wNZ5z4mSCVMs+PlYnLyfH6Ov1R2N61/5V6/0c7T9nWKcLEEf5jHxAlG/urxE6s+JHyWoPaBXA95n8p9NVWfv7iSL1YPJrW/MhFHJxy5X8l/LHOOqb6R+5Ch7Ka34nNHkf2Wrg/ZXHvVB/L/APSw3b31zrXq+oHyRMPvPVkHtqh8XFQ5pddz9Uv2Olj1TX+SXodthNxKLIJh5EaiBbpxWHvfuoGk1GDu9NG9EI74PA/6jvUqljd7XOaRmMO1ub+I4pOTJjmv/HjafjYrFh1MZ7pSsycFhw97aRHvn8Dc1Ua6chztJAXqG7+7dPCyWkkuAu6xA5Rw4ei8pobcyVM4ADhMOaO91v6rSbvaXmS4uJ53KbDJLE9+y33c1Q/VafJmW1Spd/meoY3GFt8wyiNIJRmYtj2+8OokSPivLxvCeXyUam8ro0KCGt1KySe20+5y/Tj7FL/S20lZ6S6nSH42/wAwVCrjKBkCqJGtjHWDC81xG8bz/VZlbbTzxPqheLtP/nFfX+UPh7Na5c2ejbUxEMzU3MdeMuaHDrB1XJ4vCvrNc59RrI91kFxdb8wMBcxV2m7WSqtXaJdx6eURCPFonB2q/PUuwhHEq3cl2tsipOrdPzi3RJZJxJTq8oT8ft/ZPaY+80cPt0huUMAGbN+LWI1nSIVpm8bxo1nmAfmsNgA4BF7ROlihfQxUr619Ea9TeSo4z3B/la0fIJM2/UJ77nEAGA3K0gnTUG09Fj9onzpUsMf9qHwbXedHU3kGQtZRykkd9zy91uAsBfwVUbWqfmI8CshqMwpLxQ8C9jZrs2i//wAjj5uV7A4zKsBj1Zp1kmeJNUWaTOup7YMcU79sW1K5YYpI4lU/co30A7NG9V2uTxUqO0v8R9FzprpDERx8pTPdY1QWxHVs2qOJefGIHgndtgcj6rkTijz+JSOMPNB7jFkdmjo6u2T9k/VU37WP2AsV2OdETbXTlP1KCcSeadDSRXcEopHQM2wRrcctB8EKptWT9Db4hYf8WehTVMaOHz+XwTFpo30C+FGpVx08/UfJUauIJOqrfxY6nz+gQnV0+ONInfFFg11E1kJjybXIA8gJn5mVElMo7dYYVVNtdAdfkPgAmBXUduNBmLPVQqVlVafBOSh2Kzhu1n+pT5wIuDzs63SSL+SE89bqMHmjoC2i8zEp3YlUmjqpSh2INMnVqoD3qTygucjSAnIi56C5EqVSQBNhoOSCSnY0Uc0iLnJ1AlOrdGc5CbW5IvaeKrh6I2qRBHj5rpRFxl5hxUUg48kEVbyb8TPHxUw5IlHyLUGn3hQ4ojXlVw5Ta9V3EtwlRabU8ERryqrHogegaLkWWc5T5zzHjCBn8UmvQ0GWJP2Ei080IVFLMoomiWU/mTZOqZzz1SBEG5nle/pouJoRp9So5B1SkdUz+FwZ5G48eSkikNlHVRyjkmLlHMio6kTACYxyH31UMyYuU0Q6JuEE9PA/FNn5/uh5kxcpBcgnaJ+0QcyYPXURvLHa+H3H0TZ0HOkHLqO3k33TR1PqoZ1EuXUA2gzApF6qz1Tg9VO0hZK4SDvfKrvckXoZcjhCxWXLSGLlBzknOQnvVyMaMrJkscuSQSUk7aVN4RpCICgBymHKGiVIO0qYKA1yIHpUolmEwwKIKpAibHUeBtKAHKQVeUC7DIED0Rr0EFTgpLRZhIMCpAoLQeieDzCEsKXkHHgpDwQAeqceKgYmFc4qJcoEdVEhdRzbCh33JSzeCEQmnqpI3UFqPkkwL8hA8gNEOVAnqoyuSAcwpPRRlRB8VOnRcQXBpLWRmPATYTyXdCN1kMyUpnOUcyKgN1EklHOlnXURuRJSa+J0v0B9J0Q86bOuo7egiglmTEqUmC5IcsTFQKQKZsYlZU3VDkqDynLkF9ROxxZVzZYiJQXFJz0POrSRmymPKSGXJI6E7ibSiGpPoB6WSSUNBRb6Dh6mHJJIGNTCAlTbKdJIky3jV/QdSzdUkkpqy1FtBGu6qWZJJV2i7CTaESFJMkoDT5HgJsiSSgNJMTWJy1MkuJrgSgSnSUoU3wQlKf3/AHSSRIBjQmTJKUC+BJSmSRsWnY6ZJJEkLb6jpBJJFSI3OrGKiSnSRoTLxBuKHUKSSdFFObAOKEUkk5FSRFJJJEAf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6" name="صورة 15" descr="تنزي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725144"/>
            <a:ext cx="2183267" cy="1447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שמש 2"/>
          <p:cNvSpPr/>
          <p:nvPr/>
        </p:nvSpPr>
        <p:spPr>
          <a:xfrm>
            <a:off x="6876256" y="0"/>
            <a:ext cx="2520280" cy="1656184"/>
          </a:xfrm>
          <a:prstGeom prst="su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2000" b="1" i="1" dirty="0" smtClean="0">
                <a:solidFill>
                  <a:srgbClr val="FF6600"/>
                </a:solidFill>
              </a:rPr>
              <a:t>الصف الثالث</a:t>
            </a:r>
            <a:endParaRPr lang="he-IL" sz="2000" b="1" i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323528" y="3645024"/>
            <a:ext cx="8820472" cy="93610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i="1" dirty="0" err="1" smtClean="0">
                <a:solidFill>
                  <a:schemeClr val="bg1"/>
                </a:solidFill>
              </a:rPr>
              <a:t>3.</a:t>
            </a:r>
            <a:r>
              <a:rPr lang="ar-SA" sz="3600" i="1" dirty="0" smtClean="0">
                <a:solidFill>
                  <a:schemeClr val="bg1"/>
                </a:solidFill>
              </a:rPr>
              <a:t> مداخن </a:t>
            </a:r>
            <a:r>
              <a:rPr lang="ar-SA" sz="3600" i="1" dirty="0" err="1" smtClean="0">
                <a:solidFill>
                  <a:schemeClr val="bg1"/>
                </a:solidFill>
              </a:rPr>
              <a:t>عاليةللمصانع</a:t>
            </a:r>
            <a:r>
              <a:rPr lang="ar-SA" sz="3600" i="1" dirty="0" smtClean="0">
                <a:solidFill>
                  <a:schemeClr val="bg1"/>
                </a:solidFill>
              </a:rPr>
              <a:t> ومحطات توليد</a:t>
            </a:r>
          </a:p>
          <a:p>
            <a:r>
              <a:rPr lang="ar-SA" sz="3600" i="1" dirty="0" smtClean="0">
                <a:solidFill>
                  <a:schemeClr val="bg1"/>
                </a:solidFill>
              </a:rPr>
              <a:t> </a:t>
            </a:r>
            <a:r>
              <a:rPr lang="ar-SA" sz="3600" i="1" dirty="0" err="1" smtClean="0">
                <a:solidFill>
                  <a:schemeClr val="bg1"/>
                </a:solidFill>
              </a:rPr>
              <a:t>الطاقة.</a:t>
            </a:r>
            <a:r>
              <a:rPr lang="ar-SA" sz="3600" i="1" dirty="0" smtClean="0">
                <a:solidFill>
                  <a:schemeClr val="bg1"/>
                </a:solidFill>
              </a:rPr>
              <a:t> </a:t>
            </a:r>
            <a:endParaRPr lang="ar-SA" sz="3600" i="1" dirty="0">
              <a:solidFill>
                <a:schemeClr val="bg1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67544" y="5085184"/>
            <a:ext cx="813690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400" dirty="0" err="1" smtClean="0">
                <a:solidFill>
                  <a:schemeClr val="bg1"/>
                </a:solidFill>
              </a:rPr>
              <a:t>4.</a:t>
            </a:r>
            <a:r>
              <a:rPr lang="ar-SA" sz="3400" dirty="0" smtClean="0">
                <a:solidFill>
                  <a:schemeClr val="bg1"/>
                </a:solidFill>
              </a:rPr>
              <a:t> بناء المصانع بعيداً عن المناطق السكنية</a:t>
            </a:r>
            <a:endParaRPr lang="ar-SA" sz="3400" dirty="0">
              <a:solidFill>
                <a:schemeClr val="bg1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539552" y="2420888"/>
            <a:ext cx="813690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 err="1" smtClean="0">
                <a:solidFill>
                  <a:schemeClr val="bg1"/>
                </a:solidFill>
              </a:rPr>
              <a:t>2.</a:t>
            </a:r>
            <a:r>
              <a:rPr lang="ar-SA" sz="3600" dirty="0" smtClean="0">
                <a:solidFill>
                  <a:schemeClr val="bg1"/>
                </a:solidFill>
              </a:rPr>
              <a:t> تركيب المصافي للمداخن </a:t>
            </a:r>
            <a:endParaRPr lang="ar-SA" sz="3600" dirty="0">
              <a:solidFill>
                <a:schemeClr val="bg1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95536" y="836712"/>
            <a:ext cx="8496944" cy="100811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000" dirty="0" err="1" smtClean="0">
                <a:solidFill>
                  <a:schemeClr val="bg1"/>
                </a:solidFill>
              </a:rPr>
              <a:t>1.</a:t>
            </a:r>
            <a:r>
              <a:rPr lang="ar-SA" sz="3000" dirty="0" smtClean="0">
                <a:solidFill>
                  <a:schemeClr val="bg1"/>
                </a:solidFill>
              </a:rPr>
              <a:t> نقل مواد الوقود في صهاريج مغلقة بشكل جيد وذلك لمنع تسرب الوقود للخارج</a:t>
            </a:r>
            <a:endParaRPr lang="ar-SA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dirty="0" smtClean="0"/>
              <a:t>استخدام الطاقات الخضراء</a:t>
            </a:r>
            <a:endParaRPr lang="en-US" sz="60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8" name="ShockwaveFlash2" r:id="rId2" imgW="3962401" imgH="1905089"/>
        </mc:Choice>
        <mc:Fallback>
          <p:control name="ShockwaveFlash2" r:id="rId2" imgW="3962401" imgH="1905089">
            <p:pic>
              <p:nvPicPr>
                <p:cNvPr id="0" name="ShockwaveFlash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989138"/>
                  <a:ext cx="9144000" cy="48688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91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2052" name="ShockwaveFlash3" r:id="rId2" imgW="4343409" imgH="1905089"/>
        </mc:Choice>
        <mc:Fallback>
          <p:control name="ShockwaveFlash3" r:id="rId2" imgW="4343409" imgH="1905089">
            <p:pic>
              <p:nvPicPr>
                <p:cNvPr id="0" name="ShockwaveFlash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28527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3" name="ShockwaveFlash1" r:id="rId3" imgW="3200406" imgH="1905089"/>
        </mc:Choice>
        <mc:Fallback>
          <p:control name="ShockwaveFlash1" r:id="rId3" imgW="3200406" imgH="190508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2924175"/>
                  <a:ext cx="9144000" cy="3933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7058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3075" name="ShockwaveFlash2" r:id="rId2" imgW="3200406" imgH="1905089"/>
        </mc:Choice>
        <mc:Fallback>
          <p:control name="ShockwaveFlash2" r:id="rId2" imgW="3200406" imgH="1905089">
            <p:pic>
              <p:nvPicPr>
                <p:cNvPr id="0" name="ShockwaveFlash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6858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086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4" name="صورة 3" descr="20130407_130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0"/>
            <a:ext cx="4644008" cy="6858000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1331640" y="188640"/>
            <a:ext cx="5400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u="sng" dirty="0" smtClean="0">
                <a:solidFill>
                  <a:schemeClr val="bg1"/>
                </a:solidFill>
              </a:rPr>
              <a:t>كيف تريدون أن تكون </a:t>
            </a:r>
            <a:r>
              <a:rPr lang="ar-SA" sz="3200" b="1" u="sng" dirty="0" err="1" smtClean="0">
                <a:solidFill>
                  <a:schemeClr val="bg1"/>
                </a:solidFill>
              </a:rPr>
              <a:t>بيئتنا؟</a:t>
            </a:r>
            <a:r>
              <a:rPr lang="ar-SA" sz="3200" b="1" u="sng" dirty="0" smtClean="0">
                <a:solidFill>
                  <a:schemeClr val="bg1"/>
                </a:solidFill>
              </a:rPr>
              <a:t> </a:t>
            </a:r>
            <a:endParaRPr lang="ar-SA" sz="3200" b="1" u="sng" dirty="0">
              <a:solidFill>
                <a:schemeClr val="bg1"/>
              </a:solidFill>
            </a:endParaRPr>
          </a:p>
        </p:txBody>
      </p:sp>
      <p:sp>
        <p:nvSpPr>
          <p:cNvPr id="6" name="سهم إلى اليمين 5"/>
          <p:cNvSpPr/>
          <p:nvPr/>
        </p:nvSpPr>
        <p:spPr>
          <a:xfrm rot="2402116">
            <a:off x="4108115" y="1278803"/>
            <a:ext cx="2511025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 إلى اليمين 6"/>
          <p:cNvSpPr/>
          <p:nvPr/>
        </p:nvSpPr>
        <p:spPr>
          <a:xfrm rot="7244033">
            <a:off x="2740849" y="1420024"/>
            <a:ext cx="2232248" cy="360040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051720" y="1340768"/>
            <a:ext cx="5616624" cy="324036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hlinkClick r:id="rId2" action="ppaction://hlinkpres?slideindex=1&amp;slidetitle="/>
              </a:rPr>
              <a:t>لعبة </a:t>
            </a:r>
            <a:r>
              <a:rPr lang="ar-SA" sz="3600" dirty="0" err="1" smtClean="0">
                <a:hlinkClick r:id="rId2" action="ppaction://hlinkpres?slideindex=1&amp;slidetitle="/>
              </a:rPr>
              <a:t>المتاهه</a:t>
            </a:r>
            <a:r>
              <a:rPr lang="ar-SA" sz="3600" dirty="0" smtClean="0">
                <a:hlinkClick r:id="rId2" action="ppaction://hlinkpres?slideindex=1&amp;slidetitle="/>
              </a:rPr>
              <a:t> </a:t>
            </a:r>
            <a:r>
              <a:rPr lang="en-US" sz="3600" dirty="0" smtClean="0">
                <a:hlinkClick r:id="rId2" action="ppaction://hlinkpres?slideindex=1&amp;slidetitle="/>
              </a:rPr>
              <a:t>–</a:t>
            </a:r>
            <a:r>
              <a:rPr lang="ar-SA" sz="3600" dirty="0" smtClean="0">
                <a:hlinkClick r:id="rId2" action="ppaction://hlinkpres?slideindex=1&amp;slidetitle="/>
              </a:rPr>
              <a:t> اضغط هُنا</a:t>
            </a:r>
            <a:endParaRPr lang="ar-SA" sz="3600" dirty="0" smtClean="0"/>
          </a:p>
          <a:p>
            <a:pPr algn="ctr"/>
            <a:r>
              <a:rPr lang="ar-SA" sz="3600" dirty="0" smtClean="0"/>
              <a:t>عليكم التعاون لحل الاسئلة ليتقدم رجل الاطفاء ويصل بالوقت المناسب الى البيت المحترق ويقوم بإخماد </a:t>
            </a:r>
            <a:r>
              <a:rPr lang="ar-SA" sz="3600" dirty="0" err="1" smtClean="0"/>
              <a:t>النار.</a:t>
            </a:r>
            <a:r>
              <a:rPr lang="ar-SA" sz="3600" dirty="0" smtClean="0"/>
              <a:t> 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زر إجراء: فيلم 1">
            <a:hlinkClick r:id="" action="ppaction://noaction" highlightClick="1"/>
          </p:cNvPr>
          <p:cNvSpPr/>
          <p:nvPr/>
        </p:nvSpPr>
        <p:spPr>
          <a:xfrm>
            <a:off x="3707904" y="2276872"/>
            <a:ext cx="2736304" cy="1944216"/>
          </a:xfrm>
          <a:prstGeom prst="actionButtonMovi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hlinkClick r:id="rId2"/>
              </a:rPr>
              <a:t>أُغنية</a:t>
            </a:r>
          </a:p>
          <a:p>
            <a:pPr algn="ctr"/>
            <a:r>
              <a:rPr lang="ar-SA" sz="3200" b="1" dirty="0" smtClean="0">
                <a:hlinkClick r:id="rId2"/>
              </a:rPr>
              <a:t>ضُم البيئة</a:t>
            </a:r>
            <a:endParaRPr lang="ar-S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403648" y="1196752"/>
            <a:ext cx="72008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SA" sz="4000" dirty="0" smtClean="0"/>
              <a:t>ماذا تعلمتم </a:t>
            </a:r>
            <a:r>
              <a:rPr lang="ar-SA" sz="4000" dirty="0" err="1" smtClean="0"/>
              <a:t>اليوم ؟</a:t>
            </a:r>
            <a:endParaRPr lang="ar-SA" sz="4000" dirty="0" smtClean="0"/>
          </a:p>
          <a:p>
            <a:pPr>
              <a:buFont typeface="Arial" pitchFamily="34" charset="0"/>
              <a:buChar char="•"/>
            </a:pPr>
            <a:endParaRPr lang="ar-SA" sz="4000" dirty="0" smtClean="0"/>
          </a:p>
          <a:p>
            <a:pPr>
              <a:buFont typeface="Arial" pitchFamily="34" charset="0"/>
              <a:buChar char="•"/>
            </a:pPr>
            <a:r>
              <a:rPr lang="ar-SA" sz="4000" dirty="0" smtClean="0"/>
              <a:t>ماذا استفدتم  من هذا </a:t>
            </a:r>
            <a:r>
              <a:rPr lang="ar-SA" sz="4000" dirty="0" err="1" smtClean="0"/>
              <a:t>الدرس؟</a:t>
            </a:r>
            <a:endParaRPr lang="ar-SA" sz="4000" dirty="0"/>
          </a:p>
        </p:txBody>
      </p:sp>
      <p:sp>
        <p:nvSpPr>
          <p:cNvPr id="3" name="وجه ضاحك 2"/>
          <p:cNvSpPr/>
          <p:nvPr/>
        </p:nvSpPr>
        <p:spPr>
          <a:xfrm>
            <a:off x="4355976" y="4293096"/>
            <a:ext cx="1368152" cy="1584176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ستطيل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b="1" dirty="0" smtClean="0">
                <a:ln w="1905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102</a:t>
            </a:r>
            <a:endParaRPr lang="ar-SA" sz="9600" b="1" dirty="0">
              <a:ln w="1905"/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3" name="صورة 22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481228" y="3195228"/>
            <a:ext cx="6858000" cy="467544"/>
          </a:xfrm>
          <a:prstGeom prst="rect">
            <a:avLst/>
          </a:prstGeom>
        </p:spPr>
      </p:pic>
      <p:pic>
        <p:nvPicPr>
          <p:cNvPr id="27" name="صورة 26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195228" y="3195228"/>
            <a:ext cx="6858000" cy="467544"/>
          </a:xfrm>
          <a:prstGeom prst="rect">
            <a:avLst/>
          </a:prstGeom>
        </p:spPr>
      </p:pic>
      <p:pic>
        <p:nvPicPr>
          <p:cNvPr id="34" name="صورة 33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131840" y="4221088"/>
            <a:ext cx="2664296" cy="288032"/>
          </a:xfrm>
          <a:prstGeom prst="rect">
            <a:avLst/>
          </a:prstGeom>
        </p:spPr>
      </p:pic>
      <p:pic>
        <p:nvPicPr>
          <p:cNvPr id="37" name="صورة 36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328"/>
            <a:ext cx="8964488" cy="476672"/>
          </a:xfrm>
          <a:prstGeom prst="rect">
            <a:avLst/>
          </a:prstGeom>
        </p:spPr>
      </p:pic>
      <p:pic>
        <p:nvPicPr>
          <p:cNvPr id="8" name="صورة 7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0" y="-60312"/>
            <a:ext cx="9144000" cy="536984"/>
          </a:xfrm>
          <a:prstGeom prst="rect">
            <a:avLst/>
          </a:prstGeom>
        </p:spPr>
      </p:pic>
      <p:pic>
        <p:nvPicPr>
          <p:cNvPr id="9" name="صورة 8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131840" y="2276872"/>
            <a:ext cx="2664296" cy="288032"/>
          </a:xfrm>
          <a:prstGeom prst="rect">
            <a:avLst/>
          </a:prstGeom>
        </p:spPr>
      </p:pic>
      <p:pic>
        <p:nvPicPr>
          <p:cNvPr id="10" name="صورة 9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158759" y="3175999"/>
            <a:ext cx="2016224" cy="217970"/>
          </a:xfrm>
          <a:prstGeom prst="rect">
            <a:avLst/>
          </a:prstGeom>
        </p:spPr>
      </p:pic>
      <p:pic>
        <p:nvPicPr>
          <p:cNvPr id="11" name="صورة 10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897009" y="3175999"/>
            <a:ext cx="2016224" cy="217970"/>
          </a:xfrm>
          <a:prstGeom prst="rect">
            <a:avLst/>
          </a:prstGeom>
        </p:spPr>
      </p:pic>
      <p:pic>
        <p:nvPicPr>
          <p:cNvPr id="16" name="صورة 15" descr="firema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04664"/>
            <a:ext cx="2452489" cy="5904656"/>
          </a:xfrm>
          <a:prstGeom prst="rect">
            <a:avLst/>
          </a:prstGeom>
        </p:spPr>
      </p:pic>
      <p:pic>
        <p:nvPicPr>
          <p:cNvPr id="17" name="صورة 16" descr="firema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508104" y="260648"/>
            <a:ext cx="4032447" cy="5904656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0" y="548680"/>
            <a:ext cx="91440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 smtClean="0"/>
              <a:t>  لا تنسوا </a:t>
            </a:r>
            <a:endParaRPr lang="ar-SA" sz="4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0"/>
            <a:ext cx="4860032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251520" y="476672"/>
            <a:ext cx="3611562" cy="1143000"/>
          </a:xfrm>
        </p:spPr>
        <p:txBody>
          <a:bodyPr>
            <a:normAutofit fontScale="90000"/>
          </a:bodyPr>
          <a:lstStyle/>
          <a:p>
            <a:pPr algn="r"/>
            <a:r>
              <a:rPr lang="ar-SA" b="1" i="1" dirty="0" smtClean="0">
                <a:solidFill>
                  <a:schemeClr val="tx1"/>
                </a:solidFill>
              </a:rPr>
              <a:t>الوظيفة </a:t>
            </a:r>
            <a:r>
              <a:rPr lang="ar-SA" b="1" i="1" dirty="0" err="1" smtClean="0">
                <a:solidFill>
                  <a:schemeClr val="tx1"/>
                </a:solidFill>
              </a:rPr>
              <a:t>البيتية</a:t>
            </a:r>
            <a:r>
              <a:rPr lang="ar-SA" b="1" i="1" dirty="0" smtClean="0">
                <a:solidFill>
                  <a:schemeClr val="tx1"/>
                </a:solidFill>
              </a:rPr>
              <a:t>  </a:t>
            </a:r>
            <a:r>
              <a:rPr lang="ar-SA" b="1" i="1" dirty="0" err="1" smtClean="0">
                <a:solidFill>
                  <a:schemeClr val="tx1"/>
                </a:solidFill>
              </a:rPr>
              <a:t>:</a:t>
            </a:r>
            <a:r>
              <a:rPr lang="ar-SA" b="1" i="1" dirty="0" smtClean="0">
                <a:solidFill>
                  <a:schemeClr val="tx1"/>
                </a:solidFill>
              </a:rPr>
              <a:t/>
            </a:r>
            <a:br>
              <a:rPr lang="ar-SA" b="1" i="1" dirty="0" smtClean="0">
                <a:solidFill>
                  <a:schemeClr val="tx1"/>
                </a:solidFill>
              </a:rPr>
            </a:br>
            <a:r>
              <a:rPr lang="ar-SA" b="1" i="1" dirty="0" smtClean="0">
                <a:solidFill>
                  <a:schemeClr val="tx1"/>
                </a:solidFill>
              </a:rPr>
              <a:t/>
            </a:r>
            <a:br>
              <a:rPr lang="ar-SA" b="1" i="1" dirty="0" smtClean="0">
                <a:solidFill>
                  <a:schemeClr val="tx1"/>
                </a:solidFill>
              </a:rPr>
            </a:br>
            <a:r>
              <a:rPr lang="ar-SA" i="1" dirty="0" smtClean="0">
                <a:solidFill>
                  <a:schemeClr val="tx1"/>
                </a:solidFill>
                <a:hlinkClick r:id="rId3" action="ppaction://hlinkfile"/>
              </a:rPr>
              <a:t>عبارة عن مهمة </a:t>
            </a:r>
            <a:r>
              <a:rPr lang="ar-SA" i="1" dirty="0" err="1" smtClean="0">
                <a:solidFill>
                  <a:schemeClr val="tx1"/>
                </a:solidFill>
                <a:hlinkClick r:id="rId3" action="ppaction://hlinkfile"/>
              </a:rPr>
              <a:t>انترحاسوبية</a:t>
            </a:r>
            <a:r>
              <a:rPr lang="ar-SA" i="1" dirty="0" err="1" smtClean="0">
                <a:solidFill>
                  <a:schemeClr val="tx1"/>
                </a:solidFill>
              </a:rPr>
              <a:t>.</a:t>
            </a:r>
            <a:r>
              <a:rPr lang="ar-SA" b="1" i="1" dirty="0" smtClean="0">
                <a:solidFill>
                  <a:schemeClr val="tx1"/>
                </a:solidFill>
              </a:rPr>
              <a:t/>
            </a:r>
            <a:br>
              <a:rPr lang="ar-SA" b="1" i="1" dirty="0" smtClean="0">
                <a:solidFill>
                  <a:schemeClr val="tx1"/>
                </a:solidFill>
              </a:rPr>
            </a:br>
            <a:r>
              <a:rPr lang="ar-SA" b="1" i="1" dirty="0" smtClean="0">
                <a:solidFill>
                  <a:schemeClr val="tx1"/>
                </a:solidFill>
              </a:rPr>
              <a:t/>
            </a:r>
            <a:br>
              <a:rPr lang="ar-SA" b="1" i="1" dirty="0" smtClean="0">
                <a:solidFill>
                  <a:schemeClr val="tx1"/>
                </a:solidFill>
              </a:rPr>
            </a:br>
            <a:r>
              <a:rPr lang="ar-SA" b="1" i="1" dirty="0" smtClean="0">
                <a:solidFill>
                  <a:schemeClr val="tx1"/>
                </a:solidFill>
              </a:rPr>
              <a:t/>
            </a:r>
            <a:br>
              <a:rPr lang="ar-SA" b="1" i="1" dirty="0" smtClean="0">
                <a:solidFill>
                  <a:schemeClr val="tx1"/>
                </a:solidFill>
              </a:rPr>
            </a:br>
            <a:endParaRPr lang="ar-SA" b="1" i="1" dirty="0">
              <a:solidFill>
                <a:schemeClr val="tx1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0" y="6237312"/>
            <a:ext cx="2232248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i="1" dirty="0" smtClean="0">
                <a:solidFill>
                  <a:srgbClr val="FFFF00"/>
                </a:solidFill>
              </a:rPr>
              <a:t>عملاً </a:t>
            </a:r>
            <a:r>
              <a:rPr lang="ar-SA" sz="2200" b="1" i="1" dirty="0" err="1" smtClean="0">
                <a:solidFill>
                  <a:srgbClr val="FFFF00"/>
                </a:solidFill>
              </a:rPr>
              <a:t>موفقاً </a:t>
            </a:r>
            <a:r>
              <a:rPr lang="ar-SA" sz="2200" b="1" i="1" dirty="0" err="1" smtClean="0">
                <a:solidFill>
                  <a:srgbClr val="FFFF00"/>
                </a:solidFill>
                <a:sym typeface="Wingdings" pitchFamily="2" charset="2"/>
              </a:rPr>
              <a:t></a:t>
            </a:r>
            <a:endParaRPr lang="ar-SA" sz="22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0" y="332656"/>
            <a:ext cx="8712968" cy="12311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مراجعة للدرس السابق </a:t>
            </a:r>
          </a:p>
          <a:p>
            <a:endParaRPr lang="ar-SA" sz="2800" b="1" i="1" u="sng" dirty="0" smtClean="0">
              <a:solidFill>
                <a:srgbClr val="FF0000"/>
              </a:solidFill>
            </a:endParaRPr>
          </a:p>
          <a:p>
            <a:endParaRPr lang="ar-SA" dirty="0" smtClean="0"/>
          </a:p>
        </p:txBody>
      </p:sp>
      <p:pic>
        <p:nvPicPr>
          <p:cNvPr id="6" name="صورة 5" descr="2677442252635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700808"/>
            <a:ext cx="626469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مستطيل 6"/>
          <p:cNvSpPr/>
          <p:nvPr/>
        </p:nvSpPr>
        <p:spPr>
          <a:xfrm rot="2974283">
            <a:off x="3707465" y="3290739"/>
            <a:ext cx="4660942" cy="63755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حرارة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 rot="18543603">
            <a:off x="812406" y="3267743"/>
            <a:ext cx="4887604" cy="619788"/>
          </a:xfrm>
          <a:prstGeom prst="rect">
            <a:avLst/>
          </a:prstGeom>
          <a:solidFill>
            <a:srgbClr val="000099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أُكسجين</a:t>
            </a:r>
            <a:endParaRPr lang="ar-SA" b="1" dirty="0"/>
          </a:p>
        </p:txBody>
      </p:sp>
      <p:sp>
        <p:nvSpPr>
          <p:cNvPr id="9" name="مستطيل 8"/>
          <p:cNvSpPr/>
          <p:nvPr/>
        </p:nvSpPr>
        <p:spPr>
          <a:xfrm>
            <a:off x="1691680" y="5157192"/>
            <a:ext cx="5976664" cy="5760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مادة وقود</a:t>
            </a: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11"/>
          <p:cNvSpPr txBox="1"/>
          <p:nvPr/>
        </p:nvSpPr>
        <p:spPr>
          <a:xfrm>
            <a:off x="1619672" y="404664"/>
            <a:ext cx="72008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 smtClean="0"/>
              <a:t>عندما تحدث عملية الاحتراق ينتج عنها ؟</a:t>
            </a:r>
            <a:endParaRPr lang="ar-SA" sz="4400" dirty="0"/>
          </a:p>
        </p:txBody>
      </p:sp>
      <p:sp>
        <p:nvSpPr>
          <p:cNvPr id="14" name="مستطيل 13"/>
          <p:cNvSpPr/>
          <p:nvPr/>
        </p:nvSpPr>
        <p:spPr>
          <a:xfrm>
            <a:off x="251520" y="3861048"/>
            <a:ext cx="8568952" cy="108012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err="1" smtClean="0">
                <a:solidFill>
                  <a:srgbClr val="FF6600"/>
                </a:solidFill>
              </a:rPr>
              <a:t>دخان </a:t>
            </a:r>
            <a:r>
              <a:rPr lang="ar-SA" sz="2400" b="1" dirty="0" smtClean="0">
                <a:solidFill>
                  <a:srgbClr val="FF6600"/>
                </a:solidFill>
              </a:rPr>
              <a:t>: </a:t>
            </a:r>
            <a:r>
              <a:rPr lang="ar-SA" sz="2400" dirty="0" smtClean="0">
                <a:solidFill>
                  <a:srgbClr val="FFFF00"/>
                </a:solidFill>
              </a:rPr>
              <a:t>مخلوط من الغازات التي تنطلق من الاحتراق مع </a:t>
            </a:r>
            <a:r>
              <a:rPr lang="ar-SA" sz="2400" dirty="0" err="1" smtClean="0">
                <a:solidFill>
                  <a:srgbClr val="FFFF00"/>
                </a:solidFill>
              </a:rPr>
              <a:t>سناج.</a:t>
            </a:r>
            <a:endParaRPr lang="ar-SA" sz="2400" dirty="0">
              <a:solidFill>
                <a:srgbClr val="FFFF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251520" y="2276872"/>
            <a:ext cx="8568952" cy="10801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err="1" smtClean="0">
                <a:solidFill>
                  <a:srgbClr val="FF6600"/>
                </a:solidFill>
              </a:rPr>
              <a:t>سناج</a:t>
            </a:r>
            <a:r>
              <a:rPr lang="ar-SA" sz="2400" b="1" dirty="0" smtClean="0">
                <a:solidFill>
                  <a:srgbClr val="FF6600"/>
                </a:solidFill>
              </a:rPr>
              <a:t> : </a:t>
            </a:r>
            <a:r>
              <a:rPr lang="ar-SA" sz="2400" dirty="0" smtClean="0">
                <a:solidFill>
                  <a:srgbClr val="FFFF00"/>
                </a:solidFill>
              </a:rPr>
              <a:t>مادة سوداء صلبة تنتج أثناء عملية الاحتراق.</a:t>
            </a:r>
            <a:endParaRPr lang="ar-SA" sz="2400" dirty="0">
              <a:solidFill>
                <a:srgbClr val="FFFF00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323528" y="5445224"/>
            <a:ext cx="8568952" cy="108012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err="1" smtClean="0">
                <a:solidFill>
                  <a:srgbClr val="FF6600"/>
                </a:solidFill>
              </a:rPr>
              <a:t>رًّماد </a:t>
            </a:r>
            <a:r>
              <a:rPr lang="ar-SA" sz="2400" b="1" dirty="0" smtClean="0">
                <a:solidFill>
                  <a:srgbClr val="FF6600"/>
                </a:solidFill>
              </a:rPr>
              <a:t>: </a:t>
            </a:r>
            <a:r>
              <a:rPr lang="ar-SA" sz="2400" dirty="0" smtClean="0">
                <a:solidFill>
                  <a:srgbClr val="FFFF00"/>
                </a:solidFill>
              </a:rPr>
              <a:t>مادة صلبة رمادية التي تبقى بعد عملية الاحتراق والتي لا تحترق مرة أُخرى.</a:t>
            </a:r>
            <a:endParaRPr lang="ar-SA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زر إجراء: فيلم 11">
            <a:hlinkClick r:id="" action="ppaction://noaction" highlightClick="1"/>
          </p:cNvPr>
          <p:cNvSpPr/>
          <p:nvPr/>
        </p:nvSpPr>
        <p:spPr>
          <a:xfrm>
            <a:off x="2987824" y="476672"/>
            <a:ext cx="3096344" cy="2664296"/>
          </a:xfrm>
          <a:prstGeom prst="actionButtonMovi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hlinkClick r:id="rId2"/>
              </a:rPr>
              <a:t>أُنقر هُنا لمشاهدة الفيديو.</a:t>
            </a:r>
            <a:endParaRPr lang="ar-SA" sz="3600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1547664" y="4293096"/>
            <a:ext cx="56886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 smtClean="0"/>
              <a:t>ماذا لاحظتم في </a:t>
            </a:r>
            <a:r>
              <a:rPr lang="ar-SA" sz="3600" dirty="0" err="1" smtClean="0"/>
              <a:t>الفيديو ؟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683568" y="908720"/>
            <a:ext cx="81014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dirty="0" err="1" smtClean="0"/>
              <a:t>1-</a:t>
            </a:r>
            <a:r>
              <a:rPr lang="ar-SA" sz="2400" dirty="0" smtClean="0"/>
              <a:t> </a:t>
            </a:r>
            <a:r>
              <a:rPr lang="ar-JO" sz="2400" dirty="0" smtClean="0"/>
              <a:t>ما هي المشكلة التي تظهر في ال</a:t>
            </a:r>
            <a:r>
              <a:rPr lang="ar-SA" sz="2400" dirty="0" smtClean="0"/>
              <a:t>فيديو</a:t>
            </a:r>
            <a:r>
              <a:rPr lang="ar-JO" sz="2400" dirty="0" err="1" smtClean="0"/>
              <a:t>؟</a:t>
            </a:r>
            <a:endParaRPr lang="ar-SA" sz="2400" dirty="0" smtClean="0"/>
          </a:p>
          <a:p>
            <a:endParaRPr lang="ar-JO" sz="2400" dirty="0" smtClean="0"/>
          </a:p>
          <a:p>
            <a:endParaRPr lang="ar-JO" sz="2400" dirty="0" smtClean="0"/>
          </a:p>
          <a:p>
            <a:r>
              <a:rPr lang="ar-SA" sz="2400" dirty="0" err="1" smtClean="0"/>
              <a:t>2-</a:t>
            </a:r>
            <a:r>
              <a:rPr lang="ar-SA" sz="2400" dirty="0" smtClean="0"/>
              <a:t> </a:t>
            </a:r>
            <a:r>
              <a:rPr lang="ar-JO" sz="2400" dirty="0" smtClean="0"/>
              <a:t>ما الذي أدى الى حدوث هذه المشكلة؟</a:t>
            </a:r>
            <a:endParaRPr lang="ar-SA" sz="2400" dirty="0" smtClean="0"/>
          </a:p>
          <a:p>
            <a:endParaRPr lang="ar-JO" sz="2400" dirty="0" smtClean="0"/>
          </a:p>
          <a:p>
            <a:endParaRPr lang="ar-JO" sz="2400" dirty="0" smtClean="0"/>
          </a:p>
          <a:p>
            <a:r>
              <a:rPr lang="ar-SA" sz="2400" dirty="0" err="1" smtClean="0"/>
              <a:t>3-</a:t>
            </a:r>
            <a:r>
              <a:rPr lang="ar-SA" sz="2400" dirty="0" smtClean="0"/>
              <a:t> </a:t>
            </a:r>
            <a:r>
              <a:rPr lang="ar-JO" sz="2400" dirty="0" smtClean="0"/>
              <a:t>من هو </a:t>
            </a:r>
            <a:r>
              <a:rPr lang="ar-JO" sz="2400" dirty="0" err="1" smtClean="0"/>
              <a:t>المسؤؤل</a:t>
            </a:r>
            <a:r>
              <a:rPr lang="ar-JO" sz="2400" dirty="0" smtClean="0"/>
              <a:t> عن هذا الضرر </a:t>
            </a:r>
            <a:r>
              <a:rPr lang="ar-JO" sz="2400" dirty="0" err="1" smtClean="0"/>
              <a:t>والتلوث؟</a:t>
            </a:r>
            <a:endParaRPr lang="ar-JO" sz="2400" dirty="0" smtClean="0"/>
          </a:p>
          <a:p>
            <a:endParaRPr lang="ar-JO" sz="2400" dirty="0" smtClean="0"/>
          </a:p>
        </p:txBody>
      </p:sp>
      <p:pic>
        <p:nvPicPr>
          <p:cNvPr id="7" name="صورة 6" descr="ImgThumbAImgThumbAimagesCAPYSH8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915815" cy="6669360"/>
          </a:xfrm>
          <a:prstGeom prst="rect">
            <a:avLst/>
          </a:prstGeom>
        </p:spPr>
      </p:pic>
      <p:sp>
        <p:nvSpPr>
          <p:cNvPr id="8" name="زر إجراء: فيلم 7">
            <a:hlinkClick r:id="" action="ppaction://noaction" highlightClick="1"/>
          </p:cNvPr>
          <p:cNvSpPr/>
          <p:nvPr/>
        </p:nvSpPr>
        <p:spPr>
          <a:xfrm>
            <a:off x="6012160" y="5157192"/>
            <a:ext cx="1944216" cy="1368152"/>
          </a:xfrm>
          <a:prstGeom prst="actionButtonMovi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 smtClean="0">
                <a:hlinkClick r:id="rId3"/>
              </a:rPr>
              <a:t>أُنقر هُنا</a:t>
            </a:r>
            <a:endParaRPr lang="ar-SA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data:image/jpeg;base64,/9j/4AAQSkZJRgABAQAAAQABAAD/2wCEAAkGBhQSERQUExQUFBUUFxQXFRcVGBQXFBUXFBUXFBQVFRQXHCYeFxokGhQUHy8gIycpLCwsFx4xNTAqNSYrLCkBCQoKDgwOGg8PGiwlHyQsLCwpLCwsLCwsLCksLCksLCwsLS4sLCwsLCwsLCwpLCwsLCwsLCwsLCwsLCwsLSwsLP/AABEIALcBFAMBIgACEQEDEQH/xAAcAAABBQEBAQAAAAAAAAAAAAADAAECBAUGBwj/xABAEAABAwIDBQUGBAMGBwAAAAABAAIRAyEEEjEFBkFRYRMicYGRBzKhsdHwQlLB4RSS8RYXYnKCohUkM0NTsuL/xAAaAQACAwEBAAAAAAAAAAAAAAACAwEEBQAG/8QANBEAAgIBAwEFBwQBBAMAAAAAAAECEQMEEiExE0FRYYEFFCJxkaHwscHR4TIVUoLxIzND/9oADAMBAAIRAxEAPwDzeEailkU2U0DZYjF2Hpm6MQgM1Vhiq5OOTRw88MjlShHyqDwkLJZaeJIA4KBCK4IblZiynkRAoTkVygWpqKzIJipQlCkCgjCpQhMMFGKFjY8oGQhkI5CE4KUwZIGQohqK1qc00W4Xs7xFGayyHTYjwlTlRbww3csiGKD2osqLyEMZOxmSEVHhg2sUkwqBO16Y7K6oE8JmtUiiUqSlukBGG58ATTUSFeDEOuxBHKm6LGTRyjDeyk5DIVmpRhBqMhPTsoSg11ApQnITIxVDEKMKaYqQSMpJ4SUnUaWVO0IjmpoVOzS2UyQAR6TVXlGolIyJ7S3ha3FkhCeEZDeFUReklQAhCIRnBDcFbxso5YgyFCEQhNCemVGgWVPCnCUIrBohCI0JoUwULYcEr5GIQ3NRYUHBcmdKJCkLopUA1TUs6PCohKLMqvUKJRp2USSqyccne1IZ5UBRVnIn7NB2qQ73WcndFbs0RtOEXIp9mheZdw3HopPkA1isU6anQwsowolhgi3NJyZLdGlpdG8fM0CLQAqxZJV+rhwbqNKkNCUEZ7eUWM2n7ak+hScxUqwW1XpcFl16MFWsGS+pj+0dL2aTj0KmRRLUZzFAhXLMRoDCSmVBELYkkpSXHGw4KKMWqDmrPjNM2p42uSDgp01AItFdP/EjHW4M0pymATlipl9WDc1DIVghQc1HGdASgiuWpsqKWpoVhTKzxAi1KEQtShFvA7IHlSARITZVO4HsyAScFKE7gps7baBtCRSlIlEL4qgeSdVdoMkBV2NlauyqIcDzCRnmkjQ9n46nb7wdDDibqxUY1oAiSb+SuYfBydEbH7Ni40We8q3Ub6qPCMR1GSSBCn/CkEDoj5DGisYejnE/1KY50gqQXZ2EEwL8+kqzjcI0NMaqeBplhkWB4/VTxJk2iBqVSlNudkN8mOyg1yk7BtGiG7Eta4weKq19oHnKuKMm+AZZIwVthazQASVkPuUarii7VCaVcxQcVbMXWaiGZqMeg2RDNIIyiU+MmZ+SESlWpwgEK7VaqzmqzFmdkjTBwmU8iSKxRuOQ1KU0LJXB6F/ERhJjlKEwYmbk1yK2tPgIx6M0qrCkx0JU4Lqh0Mj6MOWqOVSD02ZKHWiORIBSCk0LrOpEOzUHMVkhBcVKZ0kgBCcUieCLQw5ebCVvYXYhi5v98VM86x9Tsen7Tl8I50YY8lN1Gy6mnskjUIWJ2NxAJGqR73GT6lqOmhHhHKvooULT2jhspsICoOaruPLa5KOfS0/hQfZWzzVflBi0yul2ZsAskTmM8OSDuVgwTUqH8EAcrzN/LRdpsnHUahLWuGZtp4HwKx/aGtnGUlFWl1H4IrDjtLkqYDYkRIhaG0dlNDNNFfx2Kp0W5nOiVi43bQqMhkzxWBDLmzyU108TozyZZKS6FX/gjCyRxWTU2eWGw42XRbPw7iL2Ra9C2k8lcjqpQk4t2WFlcXVmQ6jFMSNVh7ZonsSQYvoOK6PHUSWXMRx+a5rbGLimGtg3lx8NIV3Styaa8R0XaOaKbKiBsmVM07LcU6KEsG7kr5UwCM5iE8psZbipkh2fLFCiouKjKcolWWXyGqlAcxHKG5NjwVZ/EwcJJykjFUaEqTdUg1ItVF10NRX1EQnATAKQCCSGRkNCcNShTAQNhpCAShTa1O4H9Eqxu0G0orXIcJl3U5NoM66GWqdJi2tkbp1sSRkHdJu46BBKcYcthtcWy7sTYrixriLRP7rbbQY3VzWxzIXVYDdCm2m1ryaha2L2af8ASFp4DYlBlhRpg88ov6rOWny551J1fQRP2lCKqNsw9i7vNrNzuJDT7pA97mb8FPeR2DwlDLUDiXe6G5e0MdTo1Xd6d76WCbljNULe6waDkXcgvHX1auNxHeLn1KjgB5mAAOA6LQ91w4Y7Ek33t/lfx8xenhm1Mu0m2ody/P1DVW9tVPYsJaScoccxjkYF/JbDNysQ8D/lx07rh8yF3Wzd1W4JtF7bvbDajuYdaByaHR6k8V1nBHiwSyTlB/Dtr1T9Sc/tVxrsla8WeLY7cfEspEmmGMEOdlOkanLmM2lUBudVqAOoCACWE9q1wlhLSRAHKfivdH0pBBuDYrgt1wMLj6uFf7tSTTB0kCW+rLf6BzS8+LLjaUGufFfx+dQsPtGeWE3SuPPp3/Q5epszGtAFWmKoFpzXj9fRbOwadJxy3Y8aseMrvIH3vKV3FbBd8QI4qG1N26Nezmw6O64CCDzngVjrDqNQpwlFRcXXHFv5P+upD9pKSSlxfh/BUpYCBZAr4MgRF+SHhMZUwb20sT3qVw2v3iRyD9Z436rraeVwDhlcDcGx9Cl6b2H2ytZKknyn+Jop5c88Tvqn0fczj6m69WoLtieBIHrxXP7Z2AaLXtLROUloiW+C9VWJvDhAQDEnRaet0C0WDtccm6au66fT8Qem9ozc1GXQ8EfhXN94EcLhLTiug31qE4gMiAxo88156KlgdkGpAg+KsY86liWSXFqz0kGnFMx3FA7Nde3cqpPdGYenkpYzcR7akEgAQSfEfW3koWuwp8SK+SOKbqTRn7ubCbWcAQY4nh0Cub67psohr6Idecw1Ai8811eFxVPDtaDwgC1yQIm3Bc3v3jXOFMmwIJHgeKz8Wqz5dVFx4jz6ipR3vbVRo4UtQ3NViFF7V6dZOaMiene2ymQkimmnT7KW1l0KYCZgRRTVGRfjIEWKbWWUyxTYxKnKkMjVgg1SaFPIpCmlOVj4IYNT5UQU0+VBZZSCbP2RUruIptmNeQ8Suo2Z7ORlzYmqKYiwBA9XOss/G46pQoYdtBxph7HOeW2LnZoudRAjTmsQhz7ufJ/xuJPq5Vn2uTlSpfVi9kpdODrcHu/gKTx2uKY+DcN73Gw7krrf7b4GgzLSkgCwY2B5kwvImMuVdweyn1n5GNM5c0XuByHmmwXZ8t2/F/t4HT0kcn/sk6Xojvq/tZYJiiTykx6qv/e6JtQAt+Ym/oh/2SNXAPgAZRnBtJc0T6HTzXnFWmQiwZ5ZE3bXh8vFcAQ0mmlajHp5svbb2w7EVXVHG7jP7K/uVtinhsSypUEgT4iQRI9VzpCTSn7eKRdaUlsa4qj2/Ee0PB+6S+HjUNBiR0Ninw3tEwzokuGkmLT4Lzrcbd6liqjxXNRoazM3JAmDDplp4ELZx+5jadQmk576MDWA6ZPdFhPC6Rm1jxNOWSn/AMefQzfctKpdm7s76pvnhWgE1LHo4/ILgN994aVStRr4Z8vpwTYtu0y25XL7Wa+lULSbG4E6A6BUO2PNM7TJninNprrwW9P7PxYZb4t/tR67S9pGEc0OzOB6sf3bCQYmTwSf7TsIHe+SOgdf1auH3KweFqOeMU8tEd25bJJvp0WfvfSw7K0YV73MAEz+aTZuhIiEHx7vhm18tvd42myutDp+0cKl+31PSMR7RMDUaWPzFrhB7s66lcrszfcYSqGse6thzEhwyuBPvZZ+HPouGFV3M/FOHkjUpr3OW5vnx4/ZIsY9FhgnBXT7me4YP2h4J/8A3cnR7SPqFeOPoVy0trUnNHAPbJnpK+enki4P3dGpOdEyjzN5obMlOPHHjXJU/wBMxbvgk0/Rns++G6TcS1rmAB7dHD8s3BjVX9m7u0aVJo4QJJjWLmV4cMRWAlpqBvMFwHqFobJ3lxVMgNrPLeLXHM0+TpVHLpottqKa7ot8J+i6eXzGPR5uzWNZOF5f2e6UME1rYFwTIKo7X2aXSY5afqrWwMYK2HpviCQJHIjVaBCty9m4dRplFccJqu7/AKswO0niyO+qORxW74yDMATCw6GQENrMD+zIyd2YImD4x8l3mNMa6Lj9uY3s2mo1rdTFuK8xqcPYZ+xi278+U/n5mxpM08q2y7zz/fBtM1Q9jMjnyX8jeAY4G3xXNvWttnG9rUJOgsPmZ6ystwXptKtkIp9xdzx4pAC1MikJLR3mU8LstU2yrNKldHwWCkrao7GJ4KpkyLoI30YBoqQpWXQP2MQNFSrYSEiU7Q3Hk5MwU1IMRzTThiVuNLEwYpo9LDSnaxbWxqAJEpOXLsjZafCNDG7uPdgKTzfsy63EB4Ef+oXG1MLC9i2hiqdOg2iAC1zfeOgJ4w264tmDpduO0bNPNeCW256T+qBZFjajd+Pk319PkVdNmlKLcl3uvkcxsqg3tWZx3ZGa5FuNwDHovUq+wqLRh30h2jWuDDluSxznEmRykrD/AOBYeo8Oa5jKbXZS0knMWtcc0wIa7KPV3Ja+AAp4fNQqBzoBLbNILbO7nHXT5qZTjK9yv16V4Lvvp8vUXqMjnTi2vLu58To8DTFJjg4NY0ExcmRzcTxK8wxO5LqtZ4aS2SHNloALXm0S4TE8OS9EZWc6lTNXR4pg8i5zr2A5cPotpoAHRXseF50o45bYxXgr5+1ccGbj1M9M5Pq39ODw7bG5L6D8pJdJABDRlJOl809NFpbO9llV4zPqCk2JlwBHqH/MBek7erMpN7dzQXU5yT+YggfqV5JtjbNXFPJqPcQDAHAeA0QfFjm4zd+HRcd1+fkjV0+fNqYpxpeLq+fJHpe6+57cMXPbUz9owCQAAeogmy06uFZRouLiAACXE300C8m2fvdiMNDWP7jTYTmafjEdF0+2tvMxmz3Yh3aNNJwaabHQM7oDXTyv8CglDBKN7Llyuvj17/L6FXNpc7yp5JWm1yvtwed7TxL6lVz3NPeJOkR0AVQmPwlF7TMe9rxJJv6qL6reabFbUoo3pNJFftTNlNlFznCxvpcX1Gp6goeIpmQeYt9+YUITCo5tNh20ij/wYy3cIudTwE6KiAeqK2kSfsoWvMJTvuHosGWoOJy5bgfjHE9Fc2U5lJpqvaKhBy02Ouwui7nji1oi3EkTYGYNwRRcThCMjeTZ83d79Qhc0+LOUDRw++mMDg7t3xMBsDsrfhyRliCLBdrsjd/C7QZ27AKFUGKrWDu5o1Dfwg6+q82p0IgEWP3I5L0H2ZAiu6NHMM+REH75rrjKUYy5T4+onVQ2YnPH8Ml4fozvNkYEUKYpgl0cYjkFecVJJy14YuzhtXRdDyspuUtz6srYtoIvYcTyHFeP737d7SoWtnI0nKPPVeobdcXAUxN/ejlwBXGVt0R2maABy4yvMa3UYfe25LmPf5/n7m37N241uk+e484dhHG8GFGrgXAaL1V2wqeWCAVze2MG1siBCnHrlOVUasJQyHBubCS0K2F7xjRJaayC3g5Ol2JQDiF6HsnYbSAvNdjViGh/+LL/ALc30XaYDeMhqjG4Rb3nl8lt8GptvZLWiy4jaNABb20NvZhquaxuPlBnnCT+EZgjKzLqsuotYpvfJRsPhHO0Fvv6FVG66m7hQ1GgToJXQbKwDrd0jyKFs7AOEQ13m0wuj2ft3NVFMwADlLieVieQErN1GWcvhgvuNyzaXwqzW2bhW1Bke10xr+G3lZWa+7VLKYb3ufP6LRo4hgsHNNp1GnNFdiGgSXCPEcFvafQafstuRpvx44+/d4nnp58m642vI5XEbvumWsEXBaYj3Yn4zqruxNnvpulwb/t/RalXaVLTtG+RlMzGUiJD2+o/VVVocEcilHKuHfWPX6DZajLKG2UfsxqmJBqimGZiLuJ0aD5XN1U2ptbJDGCSLEi0dAjV9tUKdwQTp3ReBzVfD47DvBcZkk2cDPlCbqs26LhjywTl1d1Ue5Jrv/FQGPHVSlB1+5ibw569AZc0MMvkzrMHTqVx2A3Yq1qdQtHuXPXw68V6XXxOH7NzQSAeQM/FUdkbUpUA5uZ7gTIGVoA8L+Co4moyUcmWL45kmnTV14eRpYtROGNqEH144Z57g91K1QkNY4xczFr89Fv7p7ruq0MRTJyh5pai3dLjb1XVVt7GQcjCCf8AL8pQtnbfYxpDKWXiZfI8ZifJO7bApLdktc3SfpXUPJqNTOD+CuldDCxPspDrB48YI/VYu0fZTVYe49rhzMNvyAJXXY/fU/haB4O/ZZWM35qA9wNZ5z4mSCVMs+PlYnLyfH6Ov1R2N61/5V6/0c7T9nWKcLEEf5jHxAlG/urxE6s+JHyWoPaBXA95n8p9NVWfv7iSL1YPJrW/MhFHJxy5X8l/LHOOqb6R+5Ch7Ka34nNHkf2Wrg/ZXHvVB/L/APSw3b31zrXq+oHyRMPvPVkHtqh8XFQ5pddz9Uv2Olj1TX+SXodthNxKLIJh5EaiBbpxWHvfuoGk1GDu9NG9EI74PA/6jvUqljd7XOaRmMO1ub+I4pOTJjmv/HjafjYrFh1MZ7pSsycFhw97aRHvn8Dc1Ua6chztJAXqG7+7dPCyWkkuAu6xA5Rw4ei8pobcyVM4ADhMOaO91v6rSbvaXmS4uJ53KbDJLE9+y33c1Q/VafJmW1Spd/meoY3GFt8wyiNIJRmYtj2+8OokSPivLxvCeXyUam8ro0KCGt1KySe20+5y/Tj7FL/S20lZ6S6nSH42/wAwVCrjKBkCqJGtjHWDC81xG8bz/VZlbbTzxPqheLtP/nFfX+UPh7Na5c2ejbUxEMzU3MdeMuaHDrB1XJ4vCvrNc59RrI91kFxdb8wMBcxV2m7WSqtXaJdx6eURCPFonB2q/PUuwhHEq3cl2tsipOrdPzi3RJZJxJTq8oT8ft/ZPaY+80cPt0huUMAGbN+LWI1nSIVpm8bxo1nmAfmsNgA4BF7ROlihfQxUr619Ea9TeSo4z3B/la0fIJM2/UJ77nEAGA3K0gnTUG09Fj9onzpUsMf9qHwbXedHU3kGQtZRykkd9zy91uAsBfwVUbWqfmI8CshqMwpLxQ8C9jZrs2i//wAjj5uV7A4zKsBj1Zp1kmeJNUWaTOup7YMcU79sW1K5YYpI4lU/co30A7NG9V2uTxUqO0v8R9FzprpDERx8pTPdY1QWxHVs2qOJefGIHgndtgcj6rkTijz+JSOMPNB7jFkdmjo6u2T9k/VU37WP2AsV2OdETbXTlP1KCcSeadDSRXcEopHQM2wRrcctB8EKptWT9Db4hYf8WehTVMaOHz+XwTFpo30C+FGpVx08/UfJUauIJOqrfxY6nz+gQnV0+ONInfFFg11E1kJjybXIA8gJn5mVElMo7dYYVVNtdAdfkPgAmBXUduNBmLPVQqVlVafBOSh2Kzhu1n+pT5wIuDzs63SSL+SE89bqMHmjoC2i8zEp3YlUmjqpSh2INMnVqoD3qTygucjSAnIi56C5EqVSQBNhoOSCSnY0Uc0iLnJ1AlOrdGc5CbW5IvaeKrh6I2qRBHj5rpRFxl5hxUUg48kEVbyb8TPHxUw5IlHyLUGn3hQ4ojXlVw5Ta9V3EtwlRabU8ERryqrHogegaLkWWc5T5zzHjCBn8UmvQ0GWJP2Ei080IVFLMoomiWU/mTZOqZzz1SBEG5nle/pouJoRp9So5B1SkdUz+FwZ5G48eSkikNlHVRyjkmLlHMio6kTACYxyH31UMyYuU0Q6JuEE9PA/FNn5/uh5kxcpBcgnaJ+0QcyYPXURvLHa+H3H0TZ0HOkHLqO3k33TR1PqoZ1EuXUA2gzApF6qz1Tg9VO0hZK4SDvfKrvckXoZcjhCxWXLSGLlBzknOQnvVyMaMrJkscuSQSUk7aVN4RpCICgBymHKGiVIO0qYKA1yIHpUolmEwwKIKpAibHUeBtKAHKQVeUC7DIED0Rr0EFTgpLRZhIMCpAoLQeieDzCEsKXkHHgpDwQAeqceKgYmFc4qJcoEdVEhdRzbCh33JSzeCEQmnqpI3UFqPkkwL8hA8gNEOVAnqoyuSAcwpPRRlRB8VOnRcQXBpLWRmPATYTyXdCN1kMyUpnOUcyKgN1EklHOlnXURuRJSa+J0v0B9J0Q86bOuo7egiglmTEqUmC5IcsTFQKQKZsYlZU3VDkqDynLkF9ROxxZVzZYiJQXFJz0POrSRmymPKSGXJI6E7ibSiGpPoB6WSSUNBRb6Dh6mHJJIGNTCAlTbKdJIky3jV/QdSzdUkkpqy1FtBGu6qWZJJV2i7CTaESFJMkoDT5HgJsiSSgNJMTWJy1MkuJrgSgSnSUoU3wQlKf3/AHSSRIBjQmTJKUC+BJSmSRsWnY6ZJJEkLb6jpBJJFSI3OrGKiSnSRoTLxBuKHUKSSdFFObAOKEUkk5FSRFJJJEAf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573016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5292080" y="404664"/>
            <a:ext cx="34918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200" b="1" dirty="0" smtClean="0">
                <a:solidFill>
                  <a:schemeClr val="bg1"/>
                </a:solidFill>
              </a:rPr>
              <a:t>محطة توليد الطاقة</a:t>
            </a:r>
            <a:endParaRPr lang="ar-SA" sz="2200" b="1" dirty="0" smtClean="0">
              <a:solidFill>
                <a:schemeClr val="bg1"/>
              </a:solidFill>
            </a:endParaRPr>
          </a:p>
          <a:p>
            <a:pPr algn="ctr"/>
            <a:r>
              <a:rPr lang="ar-JO" sz="2200" b="1" dirty="0" smtClean="0">
                <a:solidFill>
                  <a:schemeClr val="bg1"/>
                </a:solidFill>
              </a:rPr>
              <a:t> في </a:t>
            </a:r>
            <a:r>
              <a:rPr lang="ar-JO" sz="2200" b="1" dirty="0" err="1" smtClean="0">
                <a:solidFill>
                  <a:schemeClr val="bg1"/>
                </a:solidFill>
              </a:rPr>
              <a:t>اشكلون</a:t>
            </a:r>
            <a:r>
              <a:rPr lang="ar-JO" sz="2200" b="1" dirty="0" smtClean="0">
                <a:solidFill>
                  <a:schemeClr val="bg1"/>
                </a:solidFill>
              </a:rPr>
              <a:t> </a:t>
            </a:r>
            <a:endParaRPr lang="ar-SA" sz="2200" b="1" dirty="0" smtClean="0">
              <a:solidFill>
                <a:schemeClr val="bg1"/>
              </a:solidFill>
            </a:endParaRPr>
          </a:p>
          <a:p>
            <a:pPr algn="ctr"/>
            <a:r>
              <a:rPr lang="ar-JO" sz="2200" b="1" dirty="0" smtClean="0">
                <a:solidFill>
                  <a:schemeClr val="bg1"/>
                </a:solidFill>
              </a:rPr>
              <a:t>تلوث الجو</a:t>
            </a:r>
            <a:endParaRPr lang="he-IL" sz="2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572000" cy="358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ستطيل 8"/>
          <p:cNvSpPr/>
          <p:nvPr/>
        </p:nvSpPr>
        <p:spPr>
          <a:xfrm>
            <a:off x="1115616" y="476672"/>
            <a:ext cx="21916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JO" sz="2400" b="1" dirty="0" smtClean="0">
                <a:solidFill>
                  <a:srgbClr val="FFFF00"/>
                </a:solidFill>
              </a:rPr>
              <a:t>مداخن محطة </a:t>
            </a:r>
            <a:endParaRPr lang="ar-SA" sz="2400" b="1" dirty="0" smtClean="0">
              <a:solidFill>
                <a:srgbClr val="FFFF00"/>
              </a:solidFill>
            </a:endParaRPr>
          </a:p>
          <a:p>
            <a:pPr algn="ctr"/>
            <a:r>
              <a:rPr lang="ar-JO" sz="2400" b="1" dirty="0" smtClean="0">
                <a:solidFill>
                  <a:srgbClr val="FFFF00"/>
                </a:solidFill>
              </a:rPr>
              <a:t>توليد الكهرباء</a:t>
            </a:r>
            <a:endParaRPr lang="he-IL" sz="2400" b="1" dirty="0">
              <a:solidFill>
                <a:srgbClr val="FFFF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3016"/>
            <a:ext cx="4499992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4644008" cy="3284984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مستطيل 11"/>
          <p:cNvSpPr/>
          <p:nvPr/>
        </p:nvSpPr>
        <p:spPr>
          <a:xfrm>
            <a:off x="0" y="5733256"/>
            <a:ext cx="20441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400" b="1" dirty="0" smtClean="0">
                <a:solidFill>
                  <a:schemeClr val="bg1"/>
                </a:solidFill>
              </a:rPr>
              <a:t>دخان من </a:t>
            </a:r>
            <a:endParaRPr lang="ar-SA" sz="2400" b="1" dirty="0" smtClean="0">
              <a:solidFill>
                <a:schemeClr val="bg1"/>
              </a:solidFill>
            </a:endParaRPr>
          </a:p>
          <a:p>
            <a:r>
              <a:rPr lang="ar-JO" sz="2400" b="1" dirty="0" smtClean="0">
                <a:solidFill>
                  <a:schemeClr val="bg1"/>
                </a:solidFill>
              </a:rPr>
              <a:t>عادم السيارة</a:t>
            </a:r>
            <a:endParaRPr lang="he-IL" sz="2400" b="1" dirty="0">
              <a:solidFill>
                <a:schemeClr val="bg1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5724128" y="5949280"/>
            <a:ext cx="21387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400" b="1" dirty="0" smtClean="0">
                <a:solidFill>
                  <a:srgbClr val="FFFF00"/>
                </a:solidFill>
              </a:rPr>
              <a:t>دخان المصانع</a:t>
            </a:r>
            <a:endParaRPr lang="he-IL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0"/>
            <a:ext cx="4211960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1475656" y="1196752"/>
            <a:ext cx="277832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600" b="1" dirty="0" smtClean="0">
                <a:solidFill>
                  <a:srgbClr val="FFFF00"/>
                </a:solidFill>
              </a:rPr>
              <a:t>تسرب النفط من </a:t>
            </a:r>
            <a:endParaRPr lang="ar-SA" sz="2600" b="1" dirty="0" smtClean="0">
              <a:solidFill>
                <a:srgbClr val="FFFF00"/>
              </a:solidFill>
            </a:endParaRPr>
          </a:p>
          <a:p>
            <a:r>
              <a:rPr lang="ar-JO" sz="2600" b="1" dirty="0" smtClean="0">
                <a:solidFill>
                  <a:srgbClr val="FFFF00"/>
                </a:solidFill>
              </a:rPr>
              <a:t>السفن في البحر</a:t>
            </a:r>
            <a:endParaRPr lang="he-IL" sz="2600" b="1" dirty="0">
              <a:solidFill>
                <a:srgbClr val="FFFF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5004047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ستطيل 8"/>
          <p:cNvSpPr/>
          <p:nvPr/>
        </p:nvSpPr>
        <p:spPr>
          <a:xfrm>
            <a:off x="5406147" y="4653136"/>
            <a:ext cx="271420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600" b="1" dirty="0" smtClean="0">
                <a:solidFill>
                  <a:srgbClr val="FFFF00"/>
                </a:solidFill>
              </a:rPr>
              <a:t>كائنات حية تضرر</a:t>
            </a:r>
            <a:endParaRPr lang="ar-SA" sz="2600" b="1" dirty="0" smtClean="0">
              <a:solidFill>
                <a:srgbClr val="FFFF00"/>
              </a:solidFill>
            </a:endParaRPr>
          </a:p>
          <a:p>
            <a:pPr algn="ctr"/>
            <a:r>
              <a:rPr lang="ar-JO" sz="2600" b="1" dirty="0" smtClean="0">
                <a:solidFill>
                  <a:srgbClr val="FFFF00"/>
                </a:solidFill>
              </a:rPr>
              <a:t> من النفط</a:t>
            </a:r>
            <a:endParaRPr lang="he-IL" sz="2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/>
          <p:cNvSpPr/>
          <p:nvPr/>
        </p:nvSpPr>
        <p:spPr>
          <a:xfrm>
            <a:off x="1115616" y="1196752"/>
            <a:ext cx="7128792" cy="36724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000" b="1" dirty="0" smtClean="0">
                <a:ln w="1905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أعزائي الطلاب بعدما تعرفنا على هذه المشاكل البيئية التي تُسببها مواد الوقود  نتيجة احتراقها ماذا تقترحون</a:t>
            </a:r>
          </a:p>
          <a:p>
            <a:pPr algn="ctr"/>
            <a:endParaRPr lang="ar-SA" sz="3000" b="1" dirty="0" smtClean="0">
              <a:ln w="1905"/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ar-SA" sz="3000" b="1" dirty="0" smtClean="0">
                <a:ln w="1905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ar-SA" sz="4000" b="1" dirty="0" smtClean="0">
                <a:ln w="1905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حلول </a:t>
            </a:r>
            <a:endParaRPr lang="ar-SA" sz="4000" b="1" dirty="0">
              <a:ln w="1905"/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3" name="صورة 22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178883" y="2659617"/>
            <a:ext cx="4320480" cy="386638"/>
          </a:xfrm>
          <a:prstGeom prst="rect">
            <a:avLst/>
          </a:prstGeom>
        </p:spPr>
      </p:pic>
      <p:pic>
        <p:nvPicPr>
          <p:cNvPr id="27" name="صورة 26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092261" y="2760676"/>
            <a:ext cx="4536506" cy="400545"/>
          </a:xfrm>
          <a:prstGeom prst="rect">
            <a:avLst/>
          </a:prstGeom>
        </p:spPr>
      </p:pic>
      <p:pic>
        <p:nvPicPr>
          <p:cNvPr id="34" name="صورة 33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971600" y="692696"/>
            <a:ext cx="7560840" cy="288032"/>
          </a:xfrm>
          <a:prstGeom prst="rect">
            <a:avLst/>
          </a:prstGeom>
        </p:spPr>
      </p:pic>
      <p:pic>
        <p:nvPicPr>
          <p:cNvPr id="37" name="صورة 36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5013176"/>
            <a:ext cx="7560840" cy="30860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755576" y="620688"/>
            <a:ext cx="7848872" cy="14401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dirty="0" smtClean="0">
                <a:solidFill>
                  <a:schemeClr val="bg1"/>
                </a:solidFill>
              </a:rPr>
              <a:t>لا نستطيع الاستغناء عن مواد الوقود فلا نستطيع أن نضيء أو نشغل الآلات ولكن علينا أن نستخدم </a:t>
            </a:r>
            <a:r>
              <a:rPr lang="ar-SA" sz="2400" b="1" i="1" u="sng" dirty="0" smtClean="0">
                <a:solidFill>
                  <a:srgbClr val="FF0000"/>
                </a:solidFill>
              </a:rPr>
              <a:t>مواد الوقود بحكمة</a:t>
            </a:r>
            <a:r>
              <a:rPr lang="ar-SA" sz="2400" dirty="0" smtClean="0">
                <a:solidFill>
                  <a:schemeClr val="bg1"/>
                </a:solidFill>
              </a:rPr>
              <a:t>.</a:t>
            </a:r>
            <a:endParaRPr lang="ar-SA" sz="2400" dirty="0">
              <a:solidFill>
                <a:schemeClr val="bg1"/>
              </a:solidFill>
            </a:endParaRPr>
          </a:p>
        </p:txBody>
      </p:sp>
      <p:sp>
        <p:nvSpPr>
          <p:cNvPr id="7" name="مضلع سباعي 6"/>
          <p:cNvSpPr/>
          <p:nvPr/>
        </p:nvSpPr>
        <p:spPr>
          <a:xfrm>
            <a:off x="1835696" y="2924944"/>
            <a:ext cx="5112568" cy="3600400"/>
          </a:xfrm>
          <a:prstGeom prst="heptago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i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66"/>
                </a:solidFill>
              </a:rPr>
              <a:t>استخدام بحكمة ولكن </a:t>
            </a:r>
            <a:r>
              <a:rPr lang="ar-SA" sz="2400" i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66"/>
                </a:solidFill>
              </a:rPr>
              <a:t>كيف؟</a:t>
            </a:r>
            <a:r>
              <a:rPr lang="ar-SA" sz="11000" i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66"/>
                </a:solidFill>
              </a:rPr>
              <a:t> ؟</a:t>
            </a:r>
            <a:endParaRPr lang="ar-SA" sz="11000" i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حركة">
  <a:themeElements>
    <a:clrScheme name="حركة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حركة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حركة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525</TotalTime>
  <Words>323</Words>
  <Application>Microsoft Office PowerPoint</Application>
  <PresentationFormat>‫הצגה על המסך (4:3)</PresentationFormat>
  <Paragraphs>67</Paragraphs>
  <Slides>19</Slides>
  <Notes>3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0" baseType="lpstr">
      <vt:lpstr>حركة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الوظيفة البيتية  :  عبارة عن مهمة انترحاسوبية. 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</dc:creator>
  <cp:lastModifiedBy>USER</cp:lastModifiedBy>
  <cp:revision>184</cp:revision>
  <dcterms:created xsi:type="dcterms:W3CDTF">2012-12-29T19:02:53Z</dcterms:created>
  <dcterms:modified xsi:type="dcterms:W3CDTF">2013-04-29T11:05:09Z</dcterms:modified>
</cp:coreProperties>
</file>