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263" r:id="rId3"/>
    <p:sldId id="264" r:id="rId4"/>
    <p:sldId id="266" r:id="rId5"/>
    <p:sldId id="271" r:id="rId6"/>
    <p:sldId id="272" r:id="rId7"/>
    <p:sldId id="281" r:id="rId8"/>
    <p:sldId id="285" r:id="rId9"/>
    <p:sldId id="286" r:id="rId10"/>
    <p:sldId id="278" r:id="rId11"/>
    <p:sldId id="282" r:id="rId12"/>
    <p:sldId id="287" r:id="rId13"/>
    <p:sldId id="268" r:id="rId14"/>
    <p:sldId id="277" r:id="rId15"/>
    <p:sldId id="283" r:id="rId16"/>
    <p:sldId id="288" r:id="rId17"/>
    <p:sldId id="269" r:id="rId18"/>
    <p:sldId id="279" r:id="rId19"/>
    <p:sldId id="284" r:id="rId20"/>
    <p:sldId id="289" r:id="rId21"/>
    <p:sldId id="265" r:id="rId22"/>
    <p:sldId id="270" r:id="rId23"/>
    <p:sldId id="280" r:id="rId24"/>
    <p:sldId id="290" r:id="rId25"/>
    <p:sldId id="291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6D2D9A-3AAA-4BFB-8C86-852EAD7C9C62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1F0CB4-4738-4F99-87C5-E4380F8AB0A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99179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3CF0439-A965-4CFC-831F-75DCCD6EABDA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D78B67-A720-4F8B-BE42-83A3FFFB1FF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0095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التطبيق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8B67-A720-4F8B-BE42-83A3FFFB1FF5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8B67-A720-4F8B-BE42-83A3FFFB1FF5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التطبيق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8B67-A720-4F8B-BE42-83A3FFFB1FF5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التطبيق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8B67-A720-4F8B-BE42-83A3FFFB1FF5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التطبيق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8B67-A720-4F8B-BE42-83A3FFFB1FF5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التطبيق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8B67-A720-4F8B-BE42-83A3FFFB1FF5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التطبيق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8B67-A720-4F8B-BE42-83A3FFFB1FF5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BDCA-7F77-4ECD-8D61-CE7B2D256821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C09F-A2F5-444B-A170-F1F22EBB5251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9806-98EB-49EB-9070-FFF5C87D4FD0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195F-EE51-4BF0-813C-A73AE6FAA402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0C18-99D2-4CE2-9FF6-82C7B4D3672F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A551-1421-4CDA-A445-9F6A1B7AD38B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1E23-BAB2-49FD-9244-D6F01D245254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1AF1-AB8B-49C2-8E76-3A09F9C1641F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53C4-DEBC-4E34-935B-660F05E8BFBE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9E88-3AEE-4AEA-A267-09A904E3758F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416E-8E0F-48E9-9779-AAE7CCA63E85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DFCE0-844B-4EDE-ABDB-A41281612F2A}" type="datetime8">
              <a:rPr lang="he-IL" smtClean="0"/>
              <a:pPr/>
              <a:t>29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1.wav"/><Relationship Id="rId7" Type="http://schemas.openxmlformats.org/officeDocument/2006/relationships/slide" Target="slide1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2.jpeg"/><Relationship Id="rId4" Type="http://schemas.openxmlformats.org/officeDocument/2006/relationships/image" Target="../media/image8.jpeg"/><Relationship Id="rId9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2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slide" Target="slid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لنُرشد رجل الإطفاء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لِمكان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الحريق  </a:t>
            </a:r>
            <a:endParaRPr lang="he-IL" dirty="0">
              <a:latin typeface="Simplified Arabic" pitchFamily="18" charset="-78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558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un[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94037"/>
            <a:ext cx="7056784" cy="4653387"/>
          </a:xfrm>
        </p:spPr>
      </p:pic>
      <p:sp>
        <p:nvSpPr>
          <p:cNvPr id="5" name="חץ שמאלה 4">
            <a:hlinkClick r:id="rId3" action="ppaction://hlinksldjump"/>
          </p:cNvPr>
          <p:cNvSpPr/>
          <p:nvPr/>
        </p:nvSpPr>
        <p:spPr>
          <a:xfrm>
            <a:off x="179512" y="5733256"/>
            <a:ext cx="1656184" cy="11247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عودة للمتاهة </a:t>
            </a:r>
            <a:endParaRPr lang="he-IL" sz="2000" b="1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748464" y="1988840"/>
            <a:ext cx="395536" cy="460851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0" y="2348880"/>
            <a:ext cx="395536" cy="4509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899592" y="2924944"/>
            <a:ext cx="288032" cy="23762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5940152" y="1052736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1691680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899592" y="980728"/>
            <a:ext cx="4248472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827584" y="5733256"/>
            <a:ext cx="360040" cy="7920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0" y="0"/>
            <a:ext cx="8316416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4572000" y="1844824"/>
            <a:ext cx="432048" cy="40324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827584" y="6381328"/>
            <a:ext cx="1008112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55776" y="2825552"/>
            <a:ext cx="432048" cy="355577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395536" y="1988840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6876256" y="1988840"/>
            <a:ext cx="216024" cy="439248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7884368" y="2060848"/>
            <a:ext cx="432048" cy="38884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5724128" y="476672"/>
            <a:ext cx="504056" cy="5400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3563888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1187624" y="3861048"/>
            <a:ext cx="504056" cy="404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0" y="0"/>
            <a:ext cx="395536" cy="23488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1835696" y="6381328"/>
            <a:ext cx="1152128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1835696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2987824" y="6353944"/>
            <a:ext cx="3888432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3779912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5004048" y="5445224"/>
            <a:ext cx="720080" cy="43204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6876256" y="6353944"/>
            <a:ext cx="2267744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7092280" y="3284984"/>
            <a:ext cx="216024" cy="309634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395536" y="2132856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7884368" y="0"/>
            <a:ext cx="432048" cy="21328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8748464" y="764704"/>
            <a:ext cx="395536" cy="129614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7092280" y="1988840"/>
            <a:ext cx="216024" cy="129614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תמונה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85240" y="1430166"/>
            <a:ext cx="368456" cy="513899"/>
          </a:xfrm>
          <a:prstGeom prst="rect">
            <a:avLst/>
          </a:prstGeom>
        </p:spPr>
      </p:pic>
      <p:pic>
        <p:nvPicPr>
          <p:cNvPr id="46" name="תמונה 45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9871" y="4077072"/>
            <a:ext cx="419868" cy="419868"/>
          </a:xfrm>
          <a:prstGeom prst="rect">
            <a:avLst/>
          </a:prstGeom>
        </p:spPr>
      </p:pic>
      <p:pic>
        <p:nvPicPr>
          <p:cNvPr id="48" name="תמונה 47" descr="o.png">
            <a:hlinkClick r:id="" action="ppaction://hlinkshowjump?jump=nextslide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6395" y="2564904"/>
            <a:ext cx="419868" cy="419868"/>
          </a:xfrm>
          <a:prstGeom prst="rect">
            <a:avLst/>
          </a:prstGeom>
        </p:spPr>
      </p:pic>
      <p:pic>
        <p:nvPicPr>
          <p:cNvPr id="49" name="תמונה 48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78643" y="548680"/>
            <a:ext cx="419868" cy="419868"/>
          </a:xfrm>
          <a:prstGeom prst="rect">
            <a:avLst/>
          </a:prstGeom>
        </p:spPr>
      </p:pic>
      <p:pic>
        <p:nvPicPr>
          <p:cNvPr id="50" name="תמונה 49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50751" y="3356992"/>
            <a:ext cx="419868" cy="419868"/>
          </a:xfrm>
          <a:prstGeom prst="rect">
            <a:avLst/>
          </a:prstGeom>
        </p:spPr>
      </p:pic>
      <p:pic>
        <p:nvPicPr>
          <p:cNvPr id="51" name="תמונה 50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78643" y="3429000"/>
            <a:ext cx="419868" cy="419868"/>
          </a:xfrm>
          <a:prstGeom prst="rect">
            <a:avLst/>
          </a:prstGeom>
        </p:spPr>
      </p:pic>
      <p:pic>
        <p:nvPicPr>
          <p:cNvPr id="53" name="תמונה 52" descr="o.png">
            <a:hlinkClick r:id="rId6" action="ppaction://hlinksldjump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02279" y="2564904"/>
            <a:ext cx="419868" cy="419868"/>
          </a:xfrm>
          <a:prstGeom prst="rect">
            <a:avLst/>
          </a:prstGeom>
        </p:spPr>
      </p:pic>
      <p:pic>
        <p:nvPicPr>
          <p:cNvPr id="54" name="תמונה 53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94167" y="3933056"/>
            <a:ext cx="419868" cy="419868"/>
          </a:xfrm>
          <a:prstGeom prst="rect">
            <a:avLst/>
          </a:prstGeom>
        </p:spPr>
      </p:pic>
      <p:sp>
        <p:nvSpPr>
          <p:cNvPr id="57" name="מציין מיקום של מספר שקופית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/>
          </a:p>
        </p:txBody>
      </p:sp>
      <p:pic>
        <p:nvPicPr>
          <p:cNvPr id="47" name="תמונה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14" y="199588"/>
            <a:ext cx="814586" cy="55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l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4"/>
            <a:ext cx="9144000" cy="6849173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طريقك مسدودة </a:t>
            </a:r>
            <a:endParaRPr lang="he-IL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91" y="0"/>
            <a:ext cx="9155782" cy="6857999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السؤال الثالث</a:t>
            </a:r>
            <a:endParaRPr lang="he-IL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1475656" y="1340768"/>
            <a:ext cx="743751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تسرب النفط في البحر.....</a:t>
            </a:r>
            <a:endParaRPr lang="en-US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YE" sz="4000" b="1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  <a:hlinkClick r:id="rId3" action="ppaction://hlinksldjump"/>
              </a:rPr>
              <a:t>يعطي الكائنات البحرية مواد غذائية مُفيدة.</a:t>
            </a:r>
            <a:endParaRPr lang="ar-SA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>
                <a:latin typeface="Traditional Arabic" pitchFamily="18" charset="-78"/>
                <a:cs typeface="Traditional Arabic" pitchFamily="18" charset="-78"/>
                <a:hlinkClick r:id="rId4" action="ppaction://hlinksldjump"/>
              </a:rPr>
              <a:t> 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  <a:hlinkClick r:id="rId4" action="ppaction://hlinksldjump"/>
              </a:rPr>
              <a:t>يضر بالكائنات البحرية وجودة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  <a:hlinkClick r:id="rId4" action="ppaction://hlinksldjump"/>
              </a:rPr>
              <a:t>المياة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  <a:hlinkClick r:id="rId4" action="ppaction://hlinksldjump"/>
              </a:rPr>
              <a:t>.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un[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94037"/>
            <a:ext cx="7056784" cy="4653387"/>
          </a:xfrm>
        </p:spPr>
      </p:pic>
      <p:sp>
        <p:nvSpPr>
          <p:cNvPr id="5" name="חץ שמאלה 4">
            <a:hlinkClick r:id="rId3" action="ppaction://hlinksldjump"/>
          </p:cNvPr>
          <p:cNvSpPr/>
          <p:nvPr/>
        </p:nvSpPr>
        <p:spPr>
          <a:xfrm>
            <a:off x="179512" y="5733256"/>
            <a:ext cx="1656184" cy="11247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عودة للمتاهة </a:t>
            </a:r>
            <a:endParaRPr lang="he-IL" sz="2000" b="1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820472" y="1988840"/>
            <a:ext cx="323528" cy="460851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0" y="2348880"/>
            <a:ext cx="395536" cy="4509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971600" y="2924944"/>
            <a:ext cx="216024" cy="23762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5940152" y="1052736"/>
            <a:ext cx="1440160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1691680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9592" y="980728"/>
            <a:ext cx="4248472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827584" y="5733256"/>
            <a:ext cx="360040" cy="7920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0" y="0"/>
            <a:ext cx="8316416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4572000" y="1844824"/>
            <a:ext cx="432048" cy="40324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827584" y="6381328"/>
            <a:ext cx="1008112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55776" y="2825552"/>
            <a:ext cx="432048" cy="35557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395536" y="1988840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6876256" y="1988840"/>
            <a:ext cx="216024" cy="43924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7884368" y="2060848"/>
            <a:ext cx="432048" cy="38884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5724128" y="476672"/>
            <a:ext cx="504056" cy="5400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3563888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1187624" y="3861048"/>
            <a:ext cx="504056" cy="404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0" y="0"/>
            <a:ext cx="395536" cy="23488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1835696" y="6381328"/>
            <a:ext cx="1152128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1835696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2987824" y="6353944"/>
            <a:ext cx="3888432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3779912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5004048" y="5445224"/>
            <a:ext cx="720080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6876256" y="6353944"/>
            <a:ext cx="2267744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7092280" y="3284984"/>
            <a:ext cx="216024" cy="309634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395536" y="2132856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7884368" y="0"/>
            <a:ext cx="432048" cy="21328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8820472" y="764704"/>
            <a:ext cx="323528" cy="12961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7092280" y="1988840"/>
            <a:ext cx="216024" cy="12961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תמונה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736" y="2654302"/>
            <a:ext cx="368456" cy="513899"/>
          </a:xfrm>
          <a:prstGeom prst="rect">
            <a:avLst/>
          </a:prstGeom>
        </p:spPr>
      </p:pic>
      <p:pic>
        <p:nvPicPr>
          <p:cNvPr id="46" name="תמונה 45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6395" y="3356992"/>
            <a:ext cx="419868" cy="419868"/>
          </a:xfrm>
          <a:prstGeom prst="rect">
            <a:avLst/>
          </a:prstGeom>
        </p:spPr>
      </p:pic>
      <p:pic>
        <p:nvPicPr>
          <p:cNvPr id="47" name="תמונה 46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5875" y="4005064"/>
            <a:ext cx="419868" cy="419868"/>
          </a:xfrm>
          <a:prstGeom prst="rect">
            <a:avLst/>
          </a:prstGeom>
        </p:spPr>
      </p:pic>
      <p:pic>
        <p:nvPicPr>
          <p:cNvPr id="48" name="תמונה 47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94167" y="3789040"/>
            <a:ext cx="419868" cy="419868"/>
          </a:xfrm>
          <a:prstGeom prst="rect">
            <a:avLst/>
          </a:prstGeom>
        </p:spPr>
      </p:pic>
      <p:pic>
        <p:nvPicPr>
          <p:cNvPr id="49" name="תמונה 48" descr="o.png">
            <a:hlinkClick r:id="" action="ppaction://hlinkshowjump?jump=nextslide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06635" y="548680"/>
            <a:ext cx="419868" cy="419868"/>
          </a:xfrm>
          <a:prstGeom prst="rect">
            <a:avLst/>
          </a:prstGeom>
        </p:spPr>
      </p:pic>
      <p:pic>
        <p:nvPicPr>
          <p:cNvPr id="50" name="תמונה 49" descr="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77719" y="2492896"/>
            <a:ext cx="365932" cy="365932"/>
          </a:xfrm>
          <a:prstGeom prst="rect">
            <a:avLst/>
          </a:prstGeom>
        </p:spPr>
      </p:pic>
      <p:pic>
        <p:nvPicPr>
          <p:cNvPr id="51" name="תמונה 50" descr="o.png">
            <a:hlinkClick r:id="rId7" action="ppaction://hlinksldjump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69871" y="3111702"/>
            <a:ext cx="452929" cy="452929"/>
          </a:xfrm>
          <a:prstGeom prst="rect">
            <a:avLst/>
          </a:prstGeom>
        </p:spPr>
      </p:pic>
      <p:sp>
        <p:nvSpPr>
          <p:cNvPr id="53" name="מציין מיקום של מספר שקופית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/>
          </a:p>
        </p:txBody>
      </p:sp>
      <p:pic>
        <p:nvPicPr>
          <p:cNvPr id="52" name="תמונה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14" y="199588"/>
            <a:ext cx="814586" cy="55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l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طريقك مسدودة </a:t>
            </a:r>
            <a:endParaRPr lang="he-IL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السؤال الرابع</a:t>
            </a:r>
            <a:endParaRPr lang="he-IL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3923928" y="1844824"/>
            <a:ext cx="4845224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plified Arabic" pitchFamily="18" charset="-78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484784"/>
            <a:ext cx="820891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itchFamily="18" charset="-78"/>
              </a:rPr>
              <a:t>الشروط اللازم توفرها لكي تتم عملية الاحتراق هي:</a:t>
            </a:r>
          </a:p>
          <a:p>
            <a:endParaRPr lang="ar-SA" sz="3600" b="1" dirty="0">
              <a:latin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</a:rPr>
              <a:t>1- </a:t>
            </a:r>
            <a:r>
              <a:rPr lang="ar-SA" sz="3600" b="1" dirty="0" smtClean="0">
                <a:latin typeface="Traditional Arabic" pitchFamily="18" charset="-78"/>
                <a:hlinkClick r:id="rId2" action="ppaction://hlinksldjump"/>
              </a:rPr>
              <a:t>ماء، هواء وغذاء.</a:t>
            </a:r>
            <a:endParaRPr lang="ar-SA" sz="3600" b="1" dirty="0" smtClean="0">
              <a:latin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</a:rPr>
              <a:t>2-</a:t>
            </a:r>
            <a:r>
              <a:rPr lang="ar-SA" sz="3600" b="1" dirty="0" smtClean="0">
                <a:latin typeface="Traditional Arabic" pitchFamily="18" charset="-78"/>
                <a:hlinkClick r:id="rId2" action="ppaction://hlinksldjump"/>
              </a:rPr>
              <a:t> حرارة أُكسجين و مادة غير قابلة للاشتعال.</a:t>
            </a:r>
            <a:endParaRPr lang="ar-SA" sz="3600" b="1" dirty="0" smtClean="0">
              <a:latin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  <a:hlinkClick r:id="rId3" action="ppaction://hlinksldjump"/>
              </a:rPr>
              <a:t>3- حرارة </a:t>
            </a:r>
            <a:r>
              <a:rPr lang="ar-SA" sz="3600" b="1" dirty="0">
                <a:latin typeface="Traditional Arabic" pitchFamily="18" charset="-78"/>
                <a:hlinkClick r:id="rId3" action="ppaction://hlinksldjump"/>
              </a:rPr>
              <a:t>أُكسجين و مادة </a:t>
            </a:r>
            <a:r>
              <a:rPr lang="ar-SA" sz="3600" b="1" dirty="0" smtClean="0">
                <a:latin typeface="Traditional Arabic" pitchFamily="18" charset="-78"/>
                <a:hlinkClick r:id="rId3" action="ppaction://hlinksldjump"/>
              </a:rPr>
              <a:t>قابلة </a:t>
            </a:r>
            <a:r>
              <a:rPr lang="ar-SA" sz="3600" b="1" dirty="0">
                <a:latin typeface="Traditional Arabic" pitchFamily="18" charset="-78"/>
                <a:hlinkClick r:id="rId3" action="ppaction://hlinksldjump"/>
              </a:rPr>
              <a:t>للاشتعال.</a:t>
            </a:r>
            <a:endParaRPr lang="ar-SA" sz="3600" b="1" dirty="0">
              <a:latin typeface="Traditional Arabic" pitchFamily="18" charset="-78"/>
            </a:endParaRPr>
          </a:p>
          <a:p>
            <a:endParaRPr lang="ar-SA" sz="3600" b="1" dirty="0" smtClean="0">
              <a:latin typeface="Traditional Arabic" pitchFamily="18" charset="-78"/>
            </a:endParaRPr>
          </a:p>
          <a:p>
            <a:endParaRPr lang="he-IL" sz="3600" b="1" dirty="0">
              <a:latin typeface="Traditional Arabic" pitchFamily="18" charset="-78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9021"/>
            <a:ext cx="2771800" cy="2358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un[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94037"/>
            <a:ext cx="7056784" cy="4653387"/>
          </a:xfrm>
        </p:spPr>
      </p:pic>
      <p:sp>
        <p:nvSpPr>
          <p:cNvPr id="5" name="חץ שמאלה 4">
            <a:hlinkClick r:id="rId3" action="ppaction://hlinksldjump"/>
          </p:cNvPr>
          <p:cNvSpPr/>
          <p:nvPr/>
        </p:nvSpPr>
        <p:spPr>
          <a:xfrm>
            <a:off x="179512" y="5733256"/>
            <a:ext cx="1656184" cy="11247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عودة للمتاهة </a:t>
            </a:r>
            <a:endParaRPr lang="he-IL" sz="2000" b="1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8820472" y="1988840"/>
            <a:ext cx="323528" cy="460851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0" y="2348880"/>
            <a:ext cx="395536" cy="4509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899592" y="2924944"/>
            <a:ext cx="288032" cy="23762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5940152" y="1052736"/>
            <a:ext cx="1440160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1691680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9592" y="980728"/>
            <a:ext cx="4248472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827584" y="5733256"/>
            <a:ext cx="360040" cy="7920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0" y="0"/>
            <a:ext cx="8316416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4572000" y="1844824"/>
            <a:ext cx="432048" cy="40324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827584" y="6381328"/>
            <a:ext cx="1008112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55776" y="2825552"/>
            <a:ext cx="432048" cy="35557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395536" y="1988840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6876256" y="1988840"/>
            <a:ext cx="216024" cy="43924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7884368" y="2060848"/>
            <a:ext cx="432048" cy="38884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5724128" y="476672"/>
            <a:ext cx="504056" cy="5400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3563888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1187624" y="3861048"/>
            <a:ext cx="504056" cy="404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/>
          <p:cNvSpPr/>
          <p:nvPr/>
        </p:nvSpPr>
        <p:spPr>
          <a:xfrm>
            <a:off x="7452320" y="3068960"/>
            <a:ext cx="360040" cy="36004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0" y="0"/>
            <a:ext cx="395536" cy="23488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1835696" y="6381328"/>
            <a:ext cx="1152128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1835696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2987824" y="6353944"/>
            <a:ext cx="3888432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3779912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5004048" y="5445224"/>
            <a:ext cx="720080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6876256" y="6353944"/>
            <a:ext cx="2267744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7092280" y="3284984"/>
            <a:ext cx="216024" cy="309634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395536" y="2132856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7884368" y="0"/>
            <a:ext cx="432048" cy="21328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8820472" y="836712"/>
            <a:ext cx="323528" cy="122413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7092280" y="1988840"/>
            <a:ext cx="216024" cy="12961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תמונה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852" y="3014342"/>
            <a:ext cx="368456" cy="513899"/>
          </a:xfrm>
          <a:prstGeom prst="rect">
            <a:avLst/>
          </a:prstGeom>
        </p:spPr>
      </p:pic>
      <p:pic>
        <p:nvPicPr>
          <p:cNvPr id="46" name="תמונה 45" descr="o.png">
            <a:hlinkClick r:id="rId5" action="ppaction://hlinksldjump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58510" y="2132856"/>
            <a:ext cx="419868" cy="419868"/>
          </a:xfrm>
          <a:prstGeom prst="rect">
            <a:avLst/>
          </a:prstGeom>
        </p:spPr>
      </p:pic>
      <p:pic>
        <p:nvPicPr>
          <p:cNvPr id="47" name="תמונה 46" descr="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8163" y="3789040"/>
            <a:ext cx="419868" cy="419868"/>
          </a:xfrm>
          <a:prstGeom prst="rect">
            <a:avLst/>
          </a:prstGeom>
        </p:spPr>
      </p:pic>
      <p:pic>
        <p:nvPicPr>
          <p:cNvPr id="48" name="תמונה 47" descr="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9871" y="3861048"/>
            <a:ext cx="419868" cy="419868"/>
          </a:xfrm>
          <a:prstGeom prst="rect">
            <a:avLst/>
          </a:prstGeom>
        </p:spPr>
      </p:pic>
      <p:pic>
        <p:nvPicPr>
          <p:cNvPr id="49" name="תמונה 48" descr="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6635" y="548680"/>
            <a:ext cx="419868" cy="419868"/>
          </a:xfrm>
          <a:prstGeom prst="rect">
            <a:avLst/>
          </a:prstGeom>
        </p:spPr>
      </p:pic>
      <p:pic>
        <p:nvPicPr>
          <p:cNvPr id="50" name="תמונה 49" descr="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6395" y="2420888"/>
            <a:ext cx="419868" cy="419868"/>
          </a:xfrm>
          <a:prstGeom prst="rect">
            <a:avLst/>
          </a:prstGeom>
        </p:spPr>
      </p:pic>
      <p:sp>
        <p:nvSpPr>
          <p:cNvPr id="52" name="מציין מיקום של מספר שקופית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/>
          </a:p>
        </p:txBody>
      </p:sp>
      <p:pic>
        <p:nvPicPr>
          <p:cNvPr id="51" name="תמונה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14" y="199588"/>
            <a:ext cx="814586" cy="55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820472" y="1988840"/>
            <a:ext cx="323528" cy="460851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0" y="2348880"/>
            <a:ext cx="395536" cy="38164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hlinkClick r:id="" action="ppaction://noaction">
              <a:snd r:embed="rId3" name="cashreg.wav"/>
            </a:hlinkClick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971600" y="2924944"/>
            <a:ext cx="216024" cy="23762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5940152" y="1052736"/>
            <a:ext cx="1440160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hlinkClick r:id="" action="ppaction://noaction">
              <a:snd r:embed="rId3" name="cashreg.wav"/>
            </a:hlinkClick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1691680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9592" y="980728"/>
            <a:ext cx="4248472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827584" y="5733256"/>
            <a:ext cx="360040" cy="7920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0" y="0"/>
            <a:ext cx="8316416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4572000" y="1844824"/>
            <a:ext cx="432048" cy="40324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>
            <a:hlinkClick r:id="" action="ppaction://noaction">
              <a:snd r:embed="rId3" name="cashreg.wav"/>
            </a:hlinkClick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827584" y="6381328"/>
            <a:ext cx="1008112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55776" y="2825552"/>
            <a:ext cx="432048" cy="35557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395536" y="1988840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6876256" y="1988840"/>
            <a:ext cx="216024" cy="43924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7884368" y="2060848"/>
            <a:ext cx="432048" cy="38884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5724128" y="476672"/>
            <a:ext cx="504056" cy="5400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3563888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>
            <a:hlinkClick r:id="" action="ppaction://noaction">
              <a:snd r:embed="rId3" name="cashreg.wav"/>
            </a:hlinkClick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1187624" y="3861048"/>
            <a:ext cx="504056" cy="404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0" y="0"/>
            <a:ext cx="395536" cy="23488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1835696" y="6381328"/>
            <a:ext cx="1152128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1835696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2987824" y="6353944"/>
            <a:ext cx="3888432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3779912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5004048" y="5445224"/>
            <a:ext cx="720080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6876256" y="6353944"/>
            <a:ext cx="2267744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7092280" y="3284984"/>
            <a:ext cx="216024" cy="309634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395536" y="2132856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7884368" y="0"/>
            <a:ext cx="432048" cy="21328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8820472" y="764704"/>
            <a:ext cx="323528" cy="12961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7092280" y="1988840"/>
            <a:ext cx="216024" cy="12961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4" name="תמונה 53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5875" y="3861048"/>
            <a:ext cx="419868" cy="419868"/>
          </a:xfrm>
          <a:prstGeom prst="rect">
            <a:avLst/>
          </a:prstGeom>
        </p:spPr>
      </p:pic>
      <p:pic>
        <p:nvPicPr>
          <p:cNvPr id="55" name="תמונה 54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6275" y="2564904"/>
            <a:ext cx="419868" cy="419868"/>
          </a:xfrm>
          <a:prstGeom prst="rect">
            <a:avLst/>
          </a:prstGeom>
        </p:spPr>
      </p:pic>
      <p:pic>
        <p:nvPicPr>
          <p:cNvPr id="56" name="תמונה 55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8163" y="3645024"/>
            <a:ext cx="419868" cy="419868"/>
          </a:xfrm>
          <a:prstGeom prst="rect">
            <a:avLst/>
          </a:prstGeom>
        </p:spPr>
      </p:pic>
      <p:pic>
        <p:nvPicPr>
          <p:cNvPr id="57" name="תמונה 56" descr="o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4027" y="5877272"/>
            <a:ext cx="419868" cy="419868"/>
          </a:xfrm>
          <a:prstGeom prst="rect">
            <a:avLst/>
          </a:prstGeom>
        </p:spPr>
      </p:pic>
      <p:pic>
        <p:nvPicPr>
          <p:cNvPr id="58" name="תמונה 57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3987" y="1484784"/>
            <a:ext cx="419868" cy="419868"/>
          </a:xfrm>
          <a:prstGeom prst="rect">
            <a:avLst/>
          </a:prstGeom>
        </p:spPr>
      </p:pic>
      <p:pic>
        <p:nvPicPr>
          <p:cNvPr id="59" name="תמונה 58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510" y="2636912"/>
            <a:ext cx="419868" cy="419868"/>
          </a:xfrm>
          <a:prstGeom prst="rect">
            <a:avLst/>
          </a:prstGeom>
        </p:spPr>
      </p:pic>
      <p:pic>
        <p:nvPicPr>
          <p:cNvPr id="60" name="תמונה 59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78643" y="3861048"/>
            <a:ext cx="419868" cy="419868"/>
          </a:xfrm>
          <a:prstGeom prst="rect">
            <a:avLst/>
          </a:prstGeom>
        </p:spPr>
      </p:pic>
      <p:pic>
        <p:nvPicPr>
          <p:cNvPr id="61" name="תמונה 60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6395" y="3284984"/>
            <a:ext cx="419868" cy="419868"/>
          </a:xfrm>
          <a:prstGeom prst="rect">
            <a:avLst/>
          </a:prstGeom>
        </p:spPr>
      </p:pic>
      <p:pic>
        <p:nvPicPr>
          <p:cNvPr id="62" name="תמונה 61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78643" y="620688"/>
            <a:ext cx="419868" cy="419868"/>
          </a:xfrm>
          <a:prstGeom prst="rect">
            <a:avLst/>
          </a:prstGeom>
        </p:spPr>
      </p:pic>
      <p:pic>
        <p:nvPicPr>
          <p:cNvPr id="63" name="תמונה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3" y="6309320"/>
            <a:ext cx="393393" cy="548680"/>
          </a:xfrm>
          <a:prstGeom prst="rect">
            <a:avLst/>
          </a:prstGeom>
        </p:spPr>
      </p:pic>
      <p:sp>
        <p:nvSpPr>
          <p:cNvPr id="66" name="מציין מיקום של מספר שקופית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44" name="תמונה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14" y="199588"/>
            <a:ext cx="814586" cy="55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l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طريقك مسدودة </a:t>
            </a:r>
            <a:endParaRPr lang="he-IL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بقي خطوة واحدة فقط ونصل إلى الهدف </a:t>
            </a:r>
            <a:endParaRPr lang="he-IL" dirty="0"/>
          </a:p>
        </p:txBody>
      </p:sp>
      <p:pic>
        <p:nvPicPr>
          <p:cNvPr id="4" name="מציין מיקום תוכן 3" descr="imagesCAVU6A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772815"/>
            <a:ext cx="5982108" cy="4480807"/>
          </a:xfrm>
        </p:spPr>
      </p:pic>
      <p:sp>
        <p:nvSpPr>
          <p:cNvPr id="5" name="חץ שמאלה 4">
            <a:hlinkClick r:id="rId3" action="ppaction://hlinksldjump"/>
          </p:cNvPr>
          <p:cNvSpPr/>
          <p:nvPr/>
        </p:nvSpPr>
        <p:spPr>
          <a:xfrm>
            <a:off x="0" y="5805264"/>
            <a:ext cx="1691680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للسؤال </a:t>
            </a:r>
            <a:endParaRPr lang="he-IL" sz="2400" b="1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563889" y="0"/>
            <a:ext cx="5580111" cy="690107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03648" y="125760"/>
            <a:ext cx="8229600" cy="1143000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الخامس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241376"/>
            <a:ext cx="8388424" cy="5616624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pPr>
              <a:buNone/>
            </a:pPr>
            <a:endParaRPr lang="he-IL" sz="1100" dirty="0">
              <a:latin typeface="Traditional Arabic" pitchFamily="18" charset="-78"/>
            </a:endParaRPr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b="1" dirty="0" smtClean="0"/>
              <a:t>من احد أهم الحلول لكي نُقلل </a:t>
            </a:r>
          </a:p>
          <a:p>
            <a:r>
              <a:rPr lang="ar-SA" sz="4000" b="1" dirty="0" smtClean="0"/>
              <a:t>من استخدام  مواد الوقود:</a:t>
            </a:r>
          </a:p>
          <a:p>
            <a:endParaRPr lang="ar-SA" sz="4000" b="1" dirty="0"/>
          </a:p>
          <a:p>
            <a:r>
              <a:rPr lang="ar-SA" sz="4000" b="1" dirty="0" smtClean="0">
                <a:hlinkClick r:id="rId3" action="ppaction://hlinksldjump"/>
              </a:rPr>
              <a:t>1- استخدام الطاقات الخضراء </a:t>
            </a:r>
          </a:p>
          <a:p>
            <a:r>
              <a:rPr lang="ar-SA" sz="4000" b="1" dirty="0" smtClean="0">
                <a:hlinkClick r:id="rId3" action="ppaction://hlinksldjump"/>
              </a:rPr>
              <a:t>كطاقة الرياح.</a:t>
            </a:r>
            <a:endParaRPr lang="ar-SA" sz="4000" b="1" dirty="0" smtClean="0"/>
          </a:p>
          <a:p>
            <a:endParaRPr lang="ar-SA" sz="4000" b="1" dirty="0" smtClean="0"/>
          </a:p>
          <a:p>
            <a:r>
              <a:rPr lang="ar-SA" sz="4000" b="1" dirty="0" smtClean="0">
                <a:hlinkClick r:id="rId4" action="ppaction://hlinksldjump"/>
              </a:rPr>
              <a:t>2- استخدام البنزين بدلاً من </a:t>
            </a:r>
          </a:p>
          <a:p>
            <a:r>
              <a:rPr lang="ar-SA" sz="4000" b="1" dirty="0" smtClean="0">
                <a:hlinkClick r:id="rId4" action="ppaction://hlinksldjump"/>
              </a:rPr>
              <a:t>السولار.</a:t>
            </a:r>
            <a:endParaRPr lang="ar-SA" sz="4000" b="1" dirty="0" smtClean="0"/>
          </a:p>
          <a:p>
            <a:endParaRPr lang="en-US" sz="4000" b="1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56388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un[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94037"/>
            <a:ext cx="7056784" cy="4653387"/>
          </a:xfrm>
        </p:spPr>
      </p:pic>
      <p:sp>
        <p:nvSpPr>
          <p:cNvPr id="5" name="חץ שמאלה 4">
            <a:hlinkClick r:id="rId3" action="ppaction://hlinksldjump"/>
          </p:cNvPr>
          <p:cNvSpPr/>
          <p:nvPr/>
        </p:nvSpPr>
        <p:spPr>
          <a:xfrm>
            <a:off x="179512" y="5733256"/>
            <a:ext cx="1656184" cy="11247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عودة للمتاهة 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820472" y="1988840"/>
            <a:ext cx="323528" cy="460851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0" y="2348880"/>
            <a:ext cx="395536" cy="4509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899592" y="2924944"/>
            <a:ext cx="288032" cy="23762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5940152" y="1052736"/>
            <a:ext cx="1440160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1691680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9592" y="980728"/>
            <a:ext cx="4248472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827584" y="5733256"/>
            <a:ext cx="360040" cy="7920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0" y="0"/>
            <a:ext cx="8316416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4572000" y="1844824"/>
            <a:ext cx="432048" cy="40324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827584" y="6381328"/>
            <a:ext cx="1008112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55776" y="2825552"/>
            <a:ext cx="432048" cy="35557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395536" y="1988840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6876256" y="1988840"/>
            <a:ext cx="216024" cy="43924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7884368" y="2060848"/>
            <a:ext cx="432048" cy="38884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5724128" y="476672"/>
            <a:ext cx="504056" cy="5400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3563888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1187624" y="3861048"/>
            <a:ext cx="504056" cy="404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0" y="0"/>
            <a:ext cx="395536" cy="23488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1835696" y="6381328"/>
            <a:ext cx="1152128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1835696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2987824" y="6353944"/>
            <a:ext cx="3888432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3779912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5004048" y="5445224"/>
            <a:ext cx="720080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6876256" y="6353944"/>
            <a:ext cx="2267744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7092280" y="3284984"/>
            <a:ext cx="216024" cy="309634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395536" y="2132856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7884368" y="0"/>
            <a:ext cx="432048" cy="21328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8820472" y="836712"/>
            <a:ext cx="323528" cy="122413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7092280" y="1988840"/>
            <a:ext cx="216024" cy="12961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תמונה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964" y="2222254"/>
            <a:ext cx="368456" cy="513899"/>
          </a:xfrm>
          <a:prstGeom prst="rect">
            <a:avLst/>
          </a:prstGeom>
        </p:spPr>
      </p:pic>
      <p:pic>
        <p:nvPicPr>
          <p:cNvPr id="47" name="תמונה 46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8163" y="3789040"/>
            <a:ext cx="419868" cy="419868"/>
          </a:xfrm>
          <a:prstGeom prst="rect">
            <a:avLst/>
          </a:prstGeom>
        </p:spPr>
      </p:pic>
      <p:pic>
        <p:nvPicPr>
          <p:cNvPr id="48" name="תמונה 47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9871" y="3861048"/>
            <a:ext cx="419868" cy="419868"/>
          </a:xfrm>
          <a:prstGeom prst="rect">
            <a:avLst/>
          </a:prstGeom>
        </p:spPr>
      </p:pic>
      <p:pic>
        <p:nvPicPr>
          <p:cNvPr id="49" name="תמונה 48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6635" y="548680"/>
            <a:ext cx="419868" cy="419868"/>
          </a:xfrm>
          <a:prstGeom prst="rect">
            <a:avLst/>
          </a:prstGeom>
        </p:spPr>
      </p:pic>
      <p:pic>
        <p:nvPicPr>
          <p:cNvPr id="50" name="תמונה 49" descr="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6395" y="2420888"/>
            <a:ext cx="419868" cy="419868"/>
          </a:xfrm>
          <a:prstGeom prst="rect">
            <a:avLst/>
          </a:prstGeom>
        </p:spPr>
      </p:pic>
      <p:sp>
        <p:nvSpPr>
          <p:cNvPr id="52" name="מציין מיקום של מספר שקופית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</a:t>
            </a:fld>
            <a:endParaRPr lang="he-IL"/>
          </a:p>
        </p:txBody>
      </p:sp>
      <p:pic>
        <p:nvPicPr>
          <p:cNvPr id="46" name="תמונה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14" y="199588"/>
            <a:ext cx="814586" cy="55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</a:t>
            </a:fld>
            <a:endParaRPr lang="he-IL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l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14"/>
            <a:ext cx="9144000" cy="6853586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طريقك مسدودة </a:t>
            </a:r>
            <a:endParaRPr lang="he-IL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السؤال الأول </a:t>
            </a:r>
            <a:endParaRPr lang="he-IL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741987"/>
          </a:xfrm>
        </p:spPr>
        <p:txBody>
          <a:bodyPr/>
          <a:lstStyle/>
          <a:p>
            <a:r>
              <a:rPr lang="ar-SA" dirty="0"/>
              <a:t>عندما تحدث عملية الاحتراق ينتج عنها ؟</a:t>
            </a:r>
            <a:endParaRPr lang="ar-SA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z="1600" smtClean="0"/>
              <a:pPr/>
              <a:t>4</a:t>
            </a:fld>
            <a:endParaRPr lang="he-IL" sz="1600" dirty="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401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7599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2581133"/>
            <a:ext cx="2556286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hlinkClick r:id="rId3" action="ppaction://hlinksldjump"/>
              </a:rPr>
              <a:t>دخان، سناج ورماد.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2584780"/>
            <a:ext cx="2556286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hlinkClick r:id="rId4" action="ppaction://hlinksldjump"/>
              </a:rPr>
              <a:t>هواء نقي ورماد.</a:t>
            </a:r>
            <a:endParaRPr lang="en-US" sz="44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1500"/>
            <a:ext cx="91440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un[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94037"/>
            <a:ext cx="7056784" cy="4653387"/>
          </a:xfrm>
        </p:spPr>
      </p:pic>
      <p:sp>
        <p:nvSpPr>
          <p:cNvPr id="5" name="חץ שמאלה 4">
            <a:hlinkClick r:id="rId3" action="ppaction://hlinksldjump"/>
          </p:cNvPr>
          <p:cNvSpPr/>
          <p:nvPr/>
        </p:nvSpPr>
        <p:spPr>
          <a:xfrm>
            <a:off x="179512" y="5733256"/>
            <a:ext cx="1656184" cy="11247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عودة للمتاهة </a:t>
            </a:r>
            <a:endParaRPr lang="he-IL" sz="2000" dirty="0">
              <a:solidFill>
                <a:schemeClr val="tx1"/>
              </a:solidFill>
              <a:latin typeface="Simplified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حاول مرة أُخرى </a:t>
            </a:r>
            <a:endParaRPr lang="he-IL" dirty="0"/>
          </a:p>
        </p:txBody>
      </p:sp>
      <p:pic>
        <p:nvPicPr>
          <p:cNvPr id="4" name="מציין מיקום תוכן 3" descr="untitlem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772816"/>
            <a:ext cx="4311922" cy="4311922"/>
          </a:xfrm>
        </p:spPr>
      </p:pic>
      <p:sp>
        <p:nvSpPr>
          <p:cNvPr id="5" name="חץ שמאלה 4">
            <a:hlinkClick r:id="" action="ppaction://hlinkshowjump?jump=lastslideviewed"/>
          </p:cNvPr>
          <p:cNvSpPr/>
          <p:nvPr/>
        </p:nvSpPr>
        <p:spPr>
          <a:xfrm>
            <a:off x="179512" y="5733256"/>
            <a:ext cx="1656184" cy="11247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عودة للسؤال 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892480" y="1988840"/>
            <a:ext cx="251520" cy="460851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0" y="2348880"/>
            <a:ext cx="395536" cy="36724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899592" y="2924944"/>
            <a:ext cx="288032" cy="23762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5940152" y="1052736"/>
            <a:ext cx="1440160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1691680" y="2276872"/>
            <a:ext cx="144016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9592" y="980728"/>
            <a:ext cx="4248472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827584" y="5733256"/>
            <a:ext cx="360040" cy="7920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0" y="0"/>
            <a:ext cx="8316416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4572000" y="1844824"/>
            <a:ext cx="432048" cy="40324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827584" y="6381328"/>
            <a:ext cx="1008112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hlinkClick r:id="" action="ppaction://noaction">
              <a:snd r:embed="rId3" name="cashreg.wav"/>
            </a:hlinkClick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2555776" y="2825552"/>
            <a:ext cx="432048" cy="35557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395536" y="1988840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6876256" y="1988840"/>
            <a:ext cx="216024" cy="43924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7884368" y="2060848"/>
            <a:ext cx="432048" cy="38884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5724128" y="476672"/>
            <a:ext cx="504056" cy="5400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3563888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1187624" y="3861048"/>
            <a:ext cx="504056" cy="404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0" y="0"/>
            <a:ext cx="395536" cy="23488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>
            <a:hlinkClick r:id="" action="ppaction://noaction">
              <a:snd r:embed="rId3" name="cashreg.wav"/>
            </a:hlinkClick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1835696" y="6381328"/>
            <a:ext cx="1152128" cy="476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1763688" y="2276872"/>
            <a:ext cx="216024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2987824" y="6353944"/>
            <a:ext cx="3888432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3779912" y="1412776"/>
            <a:ext cx="216024" cy="4968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5004048" y="5445224"/>
            <a:ext cx="720080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6876256" y="6353944"/>
            <a:ext cx="2267744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7092280" y="3284984"/>
            <a:ext cx="216024" cy="309634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>
            <a:hlinkClick r:id="" action="ppaction://hlinkshowjump?jump=nextslide"/>
            <a:hlinkHover r:id="" action="ppaction://hlinkshowjump?jump=nextslide">
              <a:snd r:embed="rId3" name="cashreg.wav"/>
            </a:hlinkHover>
          </p:cNvPr>
          <p:cNvSpPr/>
          <p:nvPr/>
        </p:nvSpPr>
        <p:spPr>
          <a:xfrm>
            <a:off x="395536" y="2132856"/>
            <a:ext cx="266429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7884368" y="0"/>
            <a:ext cx="432048" cy="21328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8892480" y="836712"/>
            <a:ext cx="251520" cy="122413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7092280" y="1988840"/>
            <a:ext cx="216024" cy="12961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6" name="תמונה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24" y="5822654"/>
            <a:ext cx="368456" cy="513899"/>
          </a:xfrm>
          <a:prstGeom prst="rect">
            <a:avLst/>
          </a:prstGeom>
        </p:spPr>
      </p:pic>
      <p:pic>
        <p:nvPicPr>
          <p:cNvPr id="47" name="תמונה 46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6395" y="3212976"/>
            <a:ext cx="419868" cy="419868"/>
          </a:xfrm>
          <a:prstGeom prst="rect">
            <a:avLst/>
          </a:prstGeom>
        </p:spPr>
      </p:pic>
      <p:pic>
        <p:nvPicPr>
          <p:cNvPr id="48" name="תמונה 47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7630" y="3933056"/>
            <a:ext cx="419868" cy="419868"/>
          </a:xfrm>
          <a:prstGeom prst="rect">
            <a:avLst/>
          </a:prstGeom>
        </p:spPr>
      </p:pic>
      <p:pic>
        <p:nvPicPr>
          <p:cNvPr id="49" name="תמונה 48" descr="o.png">
            <a:hlinkClick r:id="rId6" action="ppaction://hlinksldjump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67997" y="1484784"/>
            <a:ext cx="504056" cy="504056"/>
          </a:xfrm>
          <a:prstGeom prst="rect">
            <a:avLst/>
          </a:prstGeom>
        </p:spPr>
      </p:pic>
      <p:pic>
        <p:nvPicPr>
          <p:cNvPr id="50" name="תמונה 49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6275" y="3212976"/>
            <a:ext cx="419868" cy="419868"/>
          </a:xfrm>
          <a:prstGeom prst="rect">
            <a:avLst/>
          </a:prstGeom>
        </p:spPr>
      </p:pic>
      <p:pic>
        <p:nvPicPr>
          <p:cNvPr id="51" name="תמונה 50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78643" y="476672"/>
            <a:ext cx="419868" cy="419868"/>
          </a:xfrm>
          <a:prstGeom prst="rect">
            <a:avLst/>
          </a:prstGeom>
        </p:spPr>
      </p:pic>
      <p:pic>
        <p:nvPicPr>
          <p:cNvPr id="52" name="תמונה 51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78643" y="2708920"/>
            <a:ext cx="419868" cy="419868"/>
          </a:xfrm>
          <a:prstGeom prst="rect">
            <a:avLst/>
          </a:prstGeom>
        </p:spPr>
      </p:pic>
      <p:pic>
        <p:nvPicPr>
          <p:cNvPr id="53" name="תמונה 52" descr="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6755" y="2708920"/>
            <a:ext cx="419868" cy="419868"/>
          </a:xfrm>
          <a:prstGeom prst="rect">
            <a:avLst/>
          </a:prstGeom>
        </p:spPr>
      </p:pic>
      <p:pic>
        <p:nvPicPr>
          <p:cNvPr id="54" name="תמונה 53" descr="o.png">
            <a:hlinkClick r:id="" action="ppaction://hlinkshowjump?jump=nextslide">
              <a:snd r:embed="rId3" name="cashreg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8163" y="3429000"/>
            <a:ext cx="419868" cy="419868"/>
          </a:xfrm>
          <a:prstGeom prst="rect">
            <a:avLst/>
          </a:prstGeom>
        </p:spPr>
      </p:pic>
      <p:sp>
        <p:nvSpPr>
          <p:cNvPr id="57" name="מציין מיקום של מספר שקופית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55" name="תמונה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14" y="199588"/>
            <a:ext cx="814586" cy="55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l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4"/>
            <a:ext cx="9144000" cy="6849173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طريقك مسدودة </a:t>
            </a:r>
            <a:endParaRPr lang="he-IL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السؤال الثاني </a:t>
            </a:r>
            <a:endParaRPr lang="he-IL" dirty="0">
              <a:latin typeface="Simplified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الدخان الناتج من عملية احتراق مواد الوقود...</a:t>
            </a:r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يضر بالبيئة والكائنات الحية.</a:t>
            </a:r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  <a:hlinkClick r:id="rId3" action="ppaction://hlinksldjump"/>
              </a:rPr>
              <a:t>يُضيف منظر رائع وخلاب للبيئة الجميلة.</a:t>
            </a:r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  <a:hlinkClick r:id="rId3" action="ppaction://hlinksldjump"/>
              </a:rPr>
              <a:t>يُعطي الإنسان هواء جيد لصحته.</a:t>
            </a:r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1500"/>
            <a:ext cx="91440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190</Words>
  <Application>Microsoft Office PowerPoint</Application>
  <PresentationFormat>‫הצגה על המסך (4:3)</PresentationFormat>
  <Paragraphs>84</Paragraphs>
  <Slides>25</Slides>
  <Notes>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26" baseType="lpstr">
      <vt:lpstr>ערכת נושא של Office</vt:lpstr>
      <vt:lpstr>لنُرشد رجل الإطفاء لِمكان الحريق  </vt:lpstr>
      <vt:lpstr>מצגת של PowerPoint</vt:lpstr>
      <vt:lpstr>طريقك مسدودة </vt:lpstr>
      <vt:lpstr>السؤال الأول </vt:lpstr>
      <vt:lpstr>מצגת של PowerPoint</vt:lpstr>
      <vt:lpstr>حاول مرة أُخرى </vt:lpstr>
      <vt:lpstr>מצגת של PowerPoint</vt:lpstr>
      <vt:lpstr>طريقك مسدودة </vt:lpstr>
      <vt:lpstr>السؤال الثاني </vt:lpstr>
      <vt:lpstr>מצגת של PowerPoint</vt:lpstr>
      <vt:lpstr>מצגת של PowerPoint</vt:lpstr>
      <vt:lpstr>طريقك مسدودة </vt:lpstr>
      <vt:lpstr>السؤال الثالث</vt:lpstr>
      <vt:lpstr>מצגת של PowerPoint</vt:lpstr>
      <vt:lpstr>מצגת של PowerPoint</vt:lpstr>
      <vt:lpstr>طريقك مسدودة </vt:lpstr>
      <vt:lpstr>السؤال الرابع</vt:lpstr>
      <vt:lpstr>מצגת של PowerPoint</vt:lpstr>
      <vt:lpstr>מצגת של PowerPoint</vt:lpstr>
      <vt:lpstr>طريقك مسدودة </vt:lpstr>
      <vt:lpstr>بقي خطوة واحدة فقط ونصل إلى الهدف </vt:lpstr>
      <vt:lpstr>السؤال الخامس 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jasmina</dc:creator>
  <cp:lastModifiedBy>USER</cp:lastModifiedBy>
  <cp:revision>110</cp:revision>
  <dcterms:created xsi:type="dcterms:W3CDTF">2013-01-12T13:06:25Z</dcterms:created>
  <dcterms:modified xsi:type="dcterms:W3CDTF">2013-04-29T10:58:04Z</dcterms:modified>
</cp:coreProperties>
</file>