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73" autoAdjust="0"/>
    <p:restoredTop sz="94660"/>
  </p:normalViewPr>
  <p:slideViewPr>
    <p:cSldViewPr>
      <p:cViewPr varScale="1">
        <p:scale>
          <a:sx n="66" d="100"/>
          <a:sy n="66" d="100"/>
        </p:scale>
        <p:origin x="-17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hyperlink" Target="http://ar.ofek.cet.ac.il/units/ar/science/intro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88024" y="1268760"/>
            <a:ext cx="361074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66"/>
                </a:solidFill>
              </a:rPr>
              <a:t>الوظيفة </a:t>
            </a:r>
            <a:r>
              <a:rPr lang="ar-SA" dirty="0" err="1" smtClean="0">
                <a:solidFill>
                  <a:srgbClr val="FF0066"/>
                </a:solidFill>
              </a:rPr>
              <a:t>البيتيه  :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dirty="0" smtClean="0"/>
              <a:t>المهمة موضحه في الكتاب المدرسي صفحه </a:t>
            </a:r>
            <a:r>
              <a:rPr lang="ar-SA" dirty="0" err="1" smtClean="0"/>
              <a:t>123.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3" name="صورة 2" descr="تنزيل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9979" y="3501008"/>
            <a:ext cx="2984021" cy="3356992"/>
          </a:xfrm>
          <a:prstGeom prst="rect">
            <a:avLst/>
          </a:prstGeom>
        </p:spPr>
      </p:pic>
      <p:pic>
        <p:nvPicPr>
          <p:cNvPr id="4" name="صورة 3" descr="تنزيل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699792" cy="234888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251520" y="5013176"/>
            <a:ext cx="3672408" cy="18448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bg1"/>
                </a:solidFill>
                <a:hlinkClick r:id="rId4"/>
              </a:rPr>
              <a:t>هيا بنا نلعب ونتعلم مع موقع آفاق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99592" y="2420888"/>
            <a:ext cx="4824536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اعزائي الطلاب عليكم </a:t>
            </a:r>
            <a:r>
              <a:rPr lang="ar-SA" sz="2000" b="1" dirty="0" err="1" smtClean="0"/>
              <a:t>اختيار :</a:t>
            </a:r>
            <a:endParaRPr lang="ar-SA" sz="2000" b="1" dirty="0" smtClean="0"/>
          </a:p>
          <a:p>
            <a:pPr>
              <a:buFontTx/>
              <a:buChar char="-"/>
            </a:pPr>
            <a:r>
              <a:rPr lang="ar-SA" sz="2000" dirty="0" smtClean="0"/>
              <a:t>علوم </a:t>
            </a:r>
            <a:r>
              <a:rPr lang="ar-SA" sz="2000" dirty="0" err="1" smtClean="0"/>
              <a:t>الماده </a:t>
            </a:r>
            <a:r>
              <a:rPr lang="ar-SA" sz="2000" dirty="0" smtClean="0"/>
              <a:t>– </a:t>
            </a:r>
            <a:r>
              <a:rPr lang="ar-SA" sz="2000" dirty="0" smtClean="0">
                <a:solidFill>
                  <a:srgbClr val="FF0000"/>
                </a:solidFill>
              </a:rPr>
              <a:t>الطاقة.</a:t>
            </a:r>
          </a:p>
          <a:p>
            <a:pPr>
              <a:buFontTx/>
              <a:buChar char="-"/>
            </a:pPr>
            <a:r>
              <a:rPr lang="ar-SA" sz="2000" dirty="0" smtClean="0"/>
              <a:t>- عليكم اختيار </a:t>
            </a:r>
            <a:r>
              <a:rPr lang="ar-SA" sz="2000" dirty="0" smtClean="0">
                <a:solidFill>
                  <a:schemeClr val="accent1"/>
                </a:solidFill>
              </a:rPr>
              <a:t>مصادر الطاقة</a:t>
            </a:r>
            <a:r>
              <a:rPr lang="ar-SA" sz="2000" dirty="0" smtClean="0"/>
              <a:t>.</a:t>
            </a:r>
          </a:p>
          <a:p>
            <a:pPr>
              <a:buFontTx/>
              <a:buChar char="-"/>
            </a:pPr>
            <a:r>
              <a:rPr lang="ar-SA" sz="2000" dirty="0" smtClean="0"/>
              <a:t> عليكم اختيار مهمة </a:t>
            </a:r>
            <a:r>
              <a:rPr lang="ar-SA" sz="2000" dirty="0" smtClean="0">
                <a:solidFill>
                  <a:srgbClr val="FF0066"/>
                </a:solidFill>
              </a:rPr>
              <a:t>نعد دليل مواد الوقود</a:t>
            </a:r>
            <a:r>
              <a:rPr lang="ar-SA" sz="2000" dirty="0" smtClean="0"/>
              <a:t>.</a:t>
            </a:r>
          </a:p>
          <a:p>
            <a:pPr>
              <a:buFontTx/>
              <a:buChar char="-"/>
            </a:pPr>
            <a:r>
              <a:rPr lang="ar-SA" sz="2000" dirty="0" smtClean="0"/>
              <a:t>- لا تنسوا ادخال كلمة المستخدم وكلمة المرور </a:t>
            </a:r>
            <a:r>
              <a:rPr lang="ar-SA" sz="2000" dirty="0" err="1" smtClean="0"/>
              <a:t>الخاصه</a:t>
            </a:r>
            <a:r>
              <a:rPr lang="ar-SA" sz="2000" dirty="0" smtClean="0"/>
              <a:t> بكم.</a:t>
            </a:r>
          </a:p>
          <a:p>
            <a:pPr>
              <a:buFontTx/>
              <a:buChar char="-"/>
            </a:pPr>
            <a:r>
              <a:rPr lang="ar-SA" sz="2000" dirty="0" err="1" smtClean="0"/>
              <a:t>- </a:t>
            </a:r>
            <a:r>
              <a:rPr lang="ar-SA" sz="2000" dirty="0" smtClean="0">
                <a:sym typeface="Wingdings" pitchFamily="2" charset="2"/>
              </a:rPr>
              <a:t> عملاً مُمتعاً </a:t>
            </a:r>
            <a:endParaRPr lang="ar-SA" sz="2000" dirty="0"/>
          </a:p>
        </p:txBody>
      </p:sp>
      <p:pic>
        <p:nvPicPr>
          <p:cNvPr id="7" name="صورة 6" descr="מח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3375" y="0"/>
            <a:ext cx="1190625" cy="1190625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3347864" y="404664"/>
            <a:ext cx="129614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i="1" u="sng" dirty="0" err="1" smtClean="0">
                <a:solidFill>
                  <a:srgbClr val="FF0066"/>
                </a:solidFill>
              </a:rPr>
              <a:t>مُلاحظة :</a:t>
            </a:r>
            <a:endParaRPr lang="ar-SA" b="1" i="1" u="sng" dirty="0" smtClean="0">
              <a:solidFill>
                <a:srgbClr val="FF0066"/>
              </a:solidFill>
            </a:endParaRPr>
          </a:p>
          <a:p>
            <a:r>
              <a:rPr lang="ar-SA" b="1" i="1" u="sng" dirty="0" smtClean="0">
                <a:solidFill>
                  <a:srgbClr val="FF0066"/>
                </a:solidFill>
              </a:rPr>
              <a:t>المهمة تُحل حتى  اخر يوم في تعلم هذه </a:t>
            </a:r>
            <a:r>
              <a:rPr lang="ar-SA" b="1" i="1" u="sng" dirty="0" err="1" smtClean="0">
                <a:solidFill>
                  <a:srgbClr val="FF0066"/>
                </a:solidFill>
              </a:rPr>
              <a:t>الوحده.</a:t>
            </a:r>
            <a:endParaRPr lang="ar-SA" b="1" i="1" u="sng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62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الوظيفة البيتيه  :  المهمة موضحه في الكتاب المدرسي صفحه 123.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75</cp:revision>
  <dcterms:created xsi:type="dcterms:W3CDTF">2012-12-29T19:02:53Z</dcterms:created>
  <dcterms:modified xsi:type="dcterms:W3CDTF">2012-12-30T07:07:41Z</dcterms:modified>
</cp:coreProperties>
</file>