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92BDC6F-F568-4D27-95A4-3E2A2704263A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2FA6F58-5E4B-4296-9EF9-D069CFC24D1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251520" y="188640"/>
            <a:ext cx="8640960" cy="108012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dirty="0" smtClean="0">
                <a:ln>
                  <a:solidFill>
                    <a:srgbClr val="FF0066"/>
                  </a:solidFill>
                </a:ln>
                <a:solidFill>
                  <a:srgbClr val="FF0066"/>
                </a:solidFill>
              </a:rPr>
              <a:t> *  معرض مواد </a:t>
            </a:r>
            <a:r>
              <a:rPr lang="ar-SA" sz="6600" dirty="0" err="1" smtClean="0">
                <a:ln>
                  <a:solidFill>
                    <a:srgbClr val="FF0066"/>
                  </a:solidFill>
                </a:ln>
                <a:solidFill>
                  <a:srgbClr val="FF0066"/>
                </a:solidFill>
              </a:rPr>
              <a:t>الوقود   *</a:t>
            </a:r>
            <a:endParaRPr lang="ar-SA" sz="6600" dirty="0">
              <a:ln>
                <a:solidFill>
                  <a:srgbClr val="FF0066"/>
                </a:solidFill>
              </a:ln>
              <a:solidFill>
                <a:srgbClr val="FF0066"/>
              </a:solidFill>
            </a:endParaRPr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6084168" y="1340768"/>
            <a:ext cx="2880320" cy="792088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i="1" dirty="0" smtClean="0">
                <a:solidFill>
                  <a:schemeClr val="bg1"/>
                </a:solidFill>
              </a:rPr>
              <a:t>مواد وقود من الماضي </a:t>
            </a:r>
            <a:endParaRPr lang="ar-SA" sz="2800" b="1" i="1" dirty="0">
              <a:solidFill>
                <a:schemeClr val="bg1"/>
              </a:solidFill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395536" y="1340768"/>
            <a:ext cx="2880320" cy="79208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sz="2800" b="1" i="1" dirty="0" smtClean="0">
              <a:solidFill>
                <a:schemeClr val="tx1"/>
              </a:solidFill>
            </a:endParaRPr>
          </a:p>
          <a:p>
            <a:pPr algn="ctr"/>
            <a:r>
              <a:rPr lang="ar-SA" sz="2800" b="1" i="1" dirty="0" smtClean="0">
                <a:solidFill>
                  <a:schemeClr val="tx1"/>
                </a:solidFill>
              </a:rPr>
              <a:t>مواد وقود في ايامنا</a:t>
            </a:r>
          </a:p>
          <a:p>
            <a:pPr algn="ctr"/>
            <a:endParaRPr lang="ar-SA" dirty="0"/>
          </a:p>
        </p:txBody>
      </p:sp>
      <p:pic>
        <p:nvPicPr>
          <p:cNvPr id="5" name="صورة 4" descr="تنزيل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2852936"/>
            <a:ext cx="2987824" cy="4005064"/>
          </a:xfrm>
          <a:prstGeom prst="rect">
            <a:avLst/>
          </a:prstGeom>
        </p:spPr>
      </p:pic>
      <p:pic>
        <p:nvPicPr>
          <p:cNvPr id="7" name="صورة 6" descr="تنزيل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852936"/>
            <a:ext cx="1979712" cy="4005064"/>
          </a:xfrm>
          <a:prstGeom prst="rect">
            <a:avLst/>
          </a:prstGeom>
        </p:spPr>
      </p:pic>
      <p:sp>
        <p:nvSpPr>
          <p:cNvPr id="8" name="وسيلة شرح على شكل سحابة 7"/>
          <p:cNvSpPr/>
          <p:nvPr/>
        </p:nvSpPr>
        <p:spPr>
          <a:xfrm rot="16852586">
            <a:off x="5067357" y="1737467"/>
            <a:ext cx="2157550" cy="3231247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9" name="مربع نص 8"/>
          <p:cNvSpPr txBox="1"/>
          <p:nvPr/>
        </p:nvSpPr>
        <p:spPr>
          <a:xfrm>
            <a:off x="4716016" y="2420888"/>
            <a:ext cx="252028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dirty="0" smtClean="0"/>
              <a:t>للطبخ </a:t>
            </a:r>
            <a:r>
              <a:rPr lang="ar-SA" sz="3600" dirty="0" err="1" smtClean="0"/>
              <a:t>وللتدفئه</a:t>
            </a:r>
            <a:r>
              <a:rPr lang="ar-SA" sz="3600" dirty="0" smtClean="0"/>
              <a:t> يا شعب لا تختار غير </a:t>
            </a:r>
            <a:r>
              <a:rPr lang="ar-SA" sz="3600" b="1" i="1" u="sng" dirty="0" smtClean="0"/>
              <a:t>الخشب </a:t>
            </a:r>
            <a:endParaRPr lang="ar-SA" sz="3600" b="1" i="1" u="sng" dirty="0"/>
          </a:p>
        </p:txBody>
      </p:sp>
      <p:sp>
        <p:nvSpPr>
          <p:cNvPr id="10" name="وسيلة شرح على شكل سحابة 9"/>
          <p:cNvSpPr/>
          <p:nvPr/>
        </p:nvSpPr>
        <p:spPr>
          <a:xfrm>
            <a:off x="1547664" y="2348880"/>
            <a:ext cx="3744416" cy="2160240"/>
          </a:xfrm>
          <a:prstGeom prst="cloudCallout">
            <a:avLst>
              <a:gd name="adj1" fmla="val -43459"/>
              <a:gd name="adj2" fmla="val 478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3600" dirty="0">
              <a:solidFill>
                <a:schemeClr val="tx1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1835696" y="2636912"/>
            <a:ext cx="2952328" cy="166199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>
                <a:solidFill>
                  <a:schemeClr val="bg1"/>
                </a:solidFill>
              </a:rPr>
              <a:t>لطبخ بدون </a:t>
            </a:r>
            <a:r>
              <a:rPr lang="ar-SA" sz="2800" dirty="0" err="1" smtClean="0">
                <a:solidFill>
                  <a:schemeClr val="bg1"/>
                </a:solidFill>
              </a:rPr>
              <a:t>سناج</a:t>
            </a:r>
            <a:r>
              <a:rPr lang="ar-SA" sz="2800" dirty="0" smtClean="0">
                <a:solidFill>
                  <a:schemeClr val="bg1"/>
                </a:solidFill>
              </a:rPr>
              <a:t> للتدفئة بدون دخان </a:t>
            </a:r>
            <a:r>
              <a:rPr lang="ar-SA" sz="2800" b="1" i="1" u="sng" dirty="0" smtClean="0">
                <a:solidFill>
                  <a:schemeClr val="bg1"/>
                </a:solidFill>
              </a:rPr>
              <a:t>غاز الطبخ </a:t>
            </a:r>
            <a:r>
              <a:rPr lang="ar-SA" sz="2800" dirty="0" smtClean="0">
                <a:solidFill>
                  <a:schemeClr val="bg1"/>
                </a:solidFill>
              </a:rPr>
              <a:t>هو العنوان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تنزيل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851920" cy="6858000"/>
          </a:xfrm>
          <a:prstGeom prst="rect">
            <a:avLst/>
          </a:prstGeom>
        </p:spPr>
      </p:pic>
      <p:sp>
        <p:nvSpPr>
          <p:cNvPr id="3" name="وسيلة شرح على شكل سحابة 2"/>
          <p:cNvSpPr/>
          <p:nvPr/>
        </p:nvSpPr>
        <p:spPr>
          <a:xfrm>
            <a:off x="1043608" y="0"/>
            <a:ext cx="2664296" cy="2924944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chemeClr val="tx1"/>
                </a:solidFill>
              </a:rPr>
              <a:t>ما أبهج اللهب في </a:t>
            </a:r>
            <a:r>
              <a:rPr lang="ar-SA" sz="3600" b="1" i="1" u="sng" dirty="0" smtClean="0">
                <a:solidFill>
                  <a:schemeClr val="tx1"/>
                </a:solidFill>
              </a:rPr>
              <a:t>شموع </a:t>
            </a:r>
            <a:r>
              <a:rPr lang="ar-SA" sz="3600" dirty="0" smtClean="0">
                <a:solidFill>
                  <a:schemeClr val="tx1"/>
                </a:solidFill>
              </a:rPr>
              <a:t>تلتهب </a:t>
            </a:r>
            <a:endParaRPr lang="ar-SA" sz="3600" dirty="0">
              <a:solidFill>
                <a:schemeClr val="tx1"/>
              </a:solidFill>
            </a:endParaRPr>
          </a:p>
        </p:txBody>
      </p:sp>
      <p:pic>
        <p:nvPicPr>
          <p:cNvPr id="4" name="صورة 3" descr="تنزيل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0"/>
            <a:ext cx="3779912" cy="6858000"/>
          </a:xfrm>
          <a:prstGeom prst="rect">
            <a:avLst/>
          </a:prstGeom>
        </p:spPr>
      </p:pic>
      <p:sp>
        <p:nvSpPr>
          <p:cNvPr id="5" name="وسيلة شرح على شكل سحابة 4"/>
          <p:cNvSpPr/>
          <p:nvPr/>
        </p:nvSpPr>
        <p:spPr>
          <a:xfrm rot="16998218">
            <a:off x="4803136" y="-291162"/>
            <a:ext cx="2344571" cy="269168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6" name="مربع نص 5"/>
          <p:cNvSpPr txBox="1"/>
          <p:nvPr/>
        </p:nvSpPr>
        <p:spPr>
          <a:xfrm>
            <a:off x="4716016" y="0"/>
            <a:ext cx="2088232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dirty="0" err="1" smtClean="0">
                <a:solidFill>
                  <a:schemeClr val="bg1"/>
                </a:solidFill>
              </a:rPr>
              <a:t>البنزين </a:t>
            </a:r>
            <a:r>
              <a:rPr lang="ar-SA" sz="3600" dirty="0" smtClean="0">
                <a:solidFill>
                  <a:schemeClr val="bg1"/>
                </a:solidFill>
              </a:rPr>
              <a:t>، </a:t>
            </a:r>
            <a:r>
              <a:rPr lang="ar-SA" sz="3600" b="1" i="1" u="sng" dirty="0" smtClean="0">
                <a:solidFill>
                  <a:schemeClr val="bg1"/>
                </a:solidFill>
              </a:rPr>
              <a:t>البنزين </a:t>
            </a:r>
            <a:r>
              <a:rPr lang="ar-SA" sz="3600" dirty="0" smtClean="0">
                <a:solidFill>
                  <a:schemeClr val="bg1"/>
                </a:solidFill>
              </a:rPr>
              <a:t>للمحرك هو ثمين </a:t>
            </a:r>
            <a:endParaRPr lang="ar-SA" sz="3600" dirty="0">
              <a:solidFill>
                <a:schemeClr val="bg1"/>
              </a:solidFill>
            </a:endParaRPr>
          </a:p>
        </p:txBody>
      </p:sp>
      <p:sp>
        <p:nvSpPr>
          <p:cNvPr id="7" name="سهم إلى اليمين 6"/>
          <p:cNvSpPr/>
          <p:nvPr/>
        </p:nvSpPr>
        <p:spPr>
          <a:xfrm>
            <a:off x="4067944" y="2276872"/>
            <a:ext cx="1656184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i="1" dirty="0" smtClean="0"/>
              <a:t>في الحاضر </a:t>
            </a:r>
            <a:endParaRPr lang="ar-SA" b="1" i="1" dirty="0"/>
          </a:p>
        </p:txBody>
      </p:sp>
      <p:sp>
        <p:nvSpPr>
          <p:cNvPr id="8" name="سهم إلى اليمين 7"/>
          <p:cNvSpPr/>
          <p:nvPr/>
        </p:nvSpPr>
        <p:spPr>
          <a:xfrm rot="10800000">
            <a:off x="3707904" y="3501008"/>
            <a:ext cx="1584176" cy="72008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9" name="مربع نص 8"/>
          <p:cNvSpPr txBox="1"/>
          <p:nvPr/>
        </p:nvSpPr>
        <p:spPr>
          <a:xfrm>
            <a:off x="3851920" y="3645024"/>
            <a:ext cx="129614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i="1" dirty="0" smtClean="0"/>
              <a:t>في الماضي </a:t>
            </a:r>
            <a:endParaRPr lang="ar-SA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251520" y="188640"/>
            <a:ext cx="8640960" cy="108012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*  مواد </a:t>
            </a:r>
            <a:r>
              <a:rPr lang="ar-SA" sz="6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الوقود   *</a:t>
            </a:r>
            <a:endParaRPr lang="ar-SA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5436096" y="1916832"/>
            <a:ext cx="3384376" cy="40324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i="1" u="sng" dirty="0" smtClean="0">
                <a:solidFill>
                  <a:srgbClr val="FF0066"/>
                </a:solidFill>
              </a:rPr>
              <a:t>من </a:t>
            </a:r>
            <a:r>
              <a:rPr lang="ar-SA" sz="4000" b="1" i="1" u="sng" dirty="0" err="1" smtClean="0">
                <a:solidFill>
                  <a:srgbClr val="FF0066"/>
                </a:solidFill>
              </a:rPr>
              <a:t>الماضي :</a:t>
            </a:r>
            <a:endParaRPr lang="ar-SA" sz="4000" b="1" i="1" u="sng" dirty="0" smtClean="0">
              <a:solidFill>
                <a:srgbClr val="FF0066"/>
              </a:solidFill>
            </a:endParaRPr>
          </a:p>
          <a:p>
            <a:pPr algn="ctr"/>
            <a:endParaRPr lang="ar-SA" sz="4000" dirty="0" smtClean="0"/>
          </a:p>
          <a:p>
            <a:pPr algn="ctr"/>
            <a:r>
              <a:rPr lang="ar-SA" sz="4000" dirty="0" err="1" smtClean="0"/>
              <a:t>الخشب </a:t>
            </a:r>
            <a:r>
              <a:rPr lang="ar-SA" sz="4000" dirty="0" smtClean="0"/>
              <a:t>، الدهون </a:t>
            </a:r>
            <a:r>
              <a:rPr lang="ar-SA" sz="4000" dirty="0" err="1" smtClean="0"/>
              <a:t>والزيوت </a:t>
            </a:r>
            <a:r>
              <a:rPr lang="ar-SA" sz="4000" dirty="0" smtClean="0"/>
              <a:t>، الفحم </a:t>
            </a:r>
            <a:r>
              <a:rPr lang="ar-SA" sz="4000" dirty="0" err="1" smtClean="0"/>
              <a:t>الخشبي </a:t>
            </a:r>
            <a:r>
              <a:rPr lang="ar-SA" sz="4000" dirty="0" smtClean="0"/>
              <a:t>، الشموع </a:t>
            </a:r>
            <a:endParaRPr lang="ar-SA" sz="4000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611560" y="1844824"/>
            <a:ext cx="3384376" cy="40324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i="1" u="sng" dirty="0" smtClean="0">
                <a:solidFill>
                  <a:srgbClr val="FF0066"/>
                </a:solidFill>
              </a:rPr>
              <a:t>في </a:t>
            </a:r>
            <a:r>
              <a:rPr lang="ar-SA" sz="4000" b="1" i="1" u="sng" dirty="0" err="1" smtClean="0">
                <a:solidFill>
                  <a:srgbClr val="FF0066"/>
                </a:solidFill>
              </a:rPr>
              <a:t>ايامنا :</a:t>
            </a:r>
            <a:r>
              <a:rPr lang="ar-SA" sz="4000" b="1" i="1" u="sng" dirty="0" smtClean="0">
                <a:solidFill>
                  <a:srgbClr val="FF0066"/>
                </a:solidFill>
              </a:rPr>
              <a:t> </a:t>
            </a:r>
          </a:p>
          <a:p>
            <a:pPr algn="ctr"/>
            <a:endParaRPr lang="ar-SA" sz="4000" dirty="0" smtClean="0"/>
          </a:p>
          <a:p>
            <a:pPr algn="ctr"/>
            <a:r>
              <a:rPr lang="ar-SA" sz="4000" dirty="0" err="1" smtClean="0"/>
              <a:t>البنزين </a:t>
            </a:r>
            <a:r>
              <a:rPr lang="ar-SA" sz="4000" dirty="0" smtClean="0"/>
              <a:t>، </a:t>
            </a:r>
            <a:r>
              <a:rPr lang="ar-SA" sz="4000" dirty="0" err="1" smtClean="0"/>
              <a:t>المازوت </a:t>
            </a:r>
            <a:r>
              <a:rPr lang="ar-SA" sz="4000" dirty="0" smtClean="0"/>
              <a:t>، غاز </a:t>
            </a:r>
            <a:r>
              <a:rPr lang="ar-SA" sz="4000" dirty="0" err="1" smtClean="0"/>
              <a:t>الطبخ </a:t>
            </a:r>
            <a:r>
              <a:rPr lang="ar-SA" sz="4000" dirty="0" smtClean="0"/>
              <a:t>، </a:t>
            </a:r>
            <a:r>
              <a:rPr lang="ar-SA" sz="4000" dirty="0" err="1" smtClean="0"/>
              <a:t>السولر</a:t>
            </a:r>
            <a:r>
              <a:rPr lang="ar-SA" sz="4000" dirty="0" smtClean="0"/>
              <a:t> </a:t>
            </a:r>
            <a:endParaRPr lang="ar-SA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76</Words>
  <Application>Microsoft Office PowerPoint</Application>
  <PresentationFormat>عرض على الشاشة (3:4)‏</PresentationFormat>
  <Paragraphs>17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الشريحة 1</vt:lpstr>
      <vt:lpstr>الشريحة 2</vt:lpstr>
      <vt:lpstr>الشريحة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</dc:creator>
  <cp:lastModifiedBy>a</cp:lastModifiedBy>
  <cp:revision>75</cp:revision>
  <dcterms:created xsi:type="dcterms:W3CDTF">2012-12-29T19:02:53Z</dcterms:created>
  <dcterms:modified xsi:type="dcterms:W3CDTF">2012-12-30T07:05:48Z</dcterms:modified>
</cp:coreProperties>
</file>