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92BDC6F-F568-4D27-95A4-3E2A2704263A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2FA6F58-5E4B-4296-9EF9-D069CFC24D1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مرحلة </a:t>
            </a:r>
            <a:r>
              <a:rPr lang="ar-SA" dirty="0" err="1" smtClean="0"/>
              <a:t>الافتتاحيه</a:t>
            </a:r>
            <a:r>
              <a:rPr lang="ar-SA" baseline="0" dirty="0" smtClean="0"/>
              <a:t>  ، </a:t>
            </a:r>
            <a:r>
              <a:rPr lang="ar-SA" baseline="0" dirty="0" err="1" smtClean="0"/>
              <a:t>والافصاح</a:t>
            </a:r>
            <a:r>
              <a:rPr lang="ar-SA" baseline="0" dirty="0" smtClean="0"/>
              <a:t> للطلاب ماذا سوف </a:t>
            </a:r>
            <a:r>
              <a:rPr lang="ar-SA" baseline="0" dirty="0" err="1" smtClean="0"/>
              <a:t>نتعلم  ؟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A6F58-5E4B-4296-9EF9-D069CFC24D1B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1296909989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98" y="0"/>
            <a:ext cx="9127902" cy="6858000"/>
          </a:xfrm>
          <a:prstGeom prst="rect">
            <a:avLst/>
          </a:prstGeom>
        </p:spPr>
      </p:pic>
      <p:sp>
        <p:nvSpPr>
          <p:cNvPr id="3" name="عنوان 1"/>
          <p:cNvSpPr txBox="1">
            <a:spLocks/>
          </p:cNvSpPr>
          <p:nvPr/>
        </p:nvSpPr>
        <p:spPr>
          <a:xfrm>
            <a:off x="827584" y="1124744"/>
            <a:ext cx="7772400" cy="4752528"/>
          </a:xfrm>
          <a:prstGeom prst="rect">
            <a:avLst/>
          </a:prstGeom>
        </p:spPr>
        <p:txBody>
          <a:bodyPr>
            <a:normAutofit fontScale="9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900" b="1" i="0" u="none" strike="noStrike" kern="1200" cap="none" spc="0" normalizeH="0" baseline="0" noProof="0" dirty="0" smtClean="0">
                <a:ln w="11430">
                  <a:solidFill>
                    <a:srgbClr val="FF0000"/>
                  </a:solidFill>
                </a:ln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الدرس الاول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SA" sz="6000" b="1" dirty="0" smtClean="0">
              <a:ln w="11430">
                <a:solidFill>
                  <a:srgbClr val="FF0000"/>
                </a:solidFill>
              </a:ln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00" b="1" i="0" u="none" strike="noStrike" kern="1200" cap="none" spc="0" normalizeH="0" baseline="0" noProof="0" dirty="0" smtClean="0">
                <a:ln w="11430">
                  <a:solidFill>
                    <a:srgbClr val="FF0000"/>
                  </a:solidFill>
                </a:ln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مواد  الوقود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SA" sz="6000" b="1" dirty="0" smtClean="0">
              <a:ln w="11430">
                <a:solidFill>
                  <a:srgbClr val="FF0000"/>
                </a:solidFill>
              </a:ln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 w="11430">
                  <a:solidFill>
                    <a:srgbClr val="FF0000"/>
                  </a:solidFill>
                </a:ln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الصف الثالث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6000" b="1" i="0" u="none" strike="noStrike" kern="1200" cap="none" spc="0" normalizeH="0" baseline="0" noProof="0" dirty="0" smtClean="0">
              <a:ln w="11430">
                <a:solidFill>
                  <a:srgbClr val="FF0000"/>
                </a:solidFill>
              </a:ln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SA" sz="2600" b="1" dirty="0" smtClean="0">
              <a:ln w="11430">
                <a:solidFill>
                  <a:srgbClr val="FF0000"/>
                </a:solidFill>
              </a:ln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600" b="1" dirty="0" smtClean="0">
                <a:ln w="11430">
                  <a:solidFill>
                    <a:srgbClr val="FF0000"/>
                  </a:solidFill>
                </a:ln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سنيان زيدان</a:t>
            </a:r>
            <a:r>
              <a:rPr kumimoji="0" lang="ar-SA" sz="2600" b="1" i="0" u="none" strike="noStrike" kern="1200" cap="none" spc="0" normalizeH="0" baseline="0" noProof="0" dirty="0" smtClean="0">
                <a:ln w="11430">
                  <a:solidFill>
                    <a:srgbClr val="FF0000"/>
                  </a:solidFill>
                </a:ln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ar-SA" sz="2600" b="1" i="0" u="none" strike="noStrike" kern="1200" cap="none" spc="0" normalizeH="0" baseline="0" noProof="0" dirty="0">
              <a:ln w="11430">
                <a:solidFill>
                  <a:srgbClr val="FF0000"/>
                </a:solidFill>
              </a:ln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وجه ضاحك 4"/>
          <p:cNvSpPr/>
          <p:nvPr/>
        </p:nvSpPr>
        <p:spPr>
          <a:xfrm>
            <a:off x="1691680" y="4077072"/>
            <a:ext cx="1296144" cy="1296144"/>
          </a:xfrm>
          <a:prstGeom prst="smileyFac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صورة 20" descr="images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988840"/>
            <a:ext cx="2152650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صورة 4" descr="images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3275856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صورة 5" descr="26774422526359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3848" y="0"/>
            <a:ext cx="3528392" cy="1685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صورة 9" descr="images (3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20272" y="0"/>
            <a:ext cx="2123728" cy="198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صورة 11" descr="image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300192" y="4953000"/>
            <a:ext cx="2843808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صورة 12" descr="images (5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16200000">
            <a:off x="6788870" y="2586036"/>
            <a:ext cx="3024336" cy="1685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صورة 15" descr="images (2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491880" y="5010150"/>
            <a:ext cx="2880320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صورة 17" descr="images (6)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0" y="4754885"/>
            <a:ext cx="3528392" cy="21031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" name="مربع نص 19"/>
          <p:cNvSpPr txBox="1"/>
          <p:nvPr/>
        </p:nvSpPr>
        <p:spPr>
          <a:xfrm rot="724315">
            <a:off x="-207678" y="5125348"/>
            <a:ext cx="3219888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400" b="1" dirty="0" smtClean="0">
                <a:solidFill>
                  <a:schemeClr val="bg1"/>
                </a:solidFill>
              </a:rPr>
              <a:t>حريق </a:t>
            </a:r>
            <a:r>
              <a:rPr lang="ar-SA" sz="4400" b="1" dirty="0" err="1" smtClean="0">
                <a:solidFill>
                  <a:schemeClr val="bg1"/>
                </a:solidFill>
              </a:rPr>
              <a:t>الكرمل</a:t>
            </a:r>
            <a:endParaRPr lang="ar-SA" sz="4400" b="1" dirty="0">
              <a:solidFill>
                <a:schemeClr val="bg1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2267744" y="2204864"/>
            <a:ext cx="4392488" cy="208823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ماذا سوف نتعلم بهذه </a:t>
            </a:r>
            <a:r>
              <a:rPr lang="ar-SA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الوحدة ؟</a:t>
            </a:r>
            <a:endParaRPr lang="ar-SA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8" name="سهم للأسفل 27"/>
          <p:cNvSpPr/>
          <p:nvPr/>
        </p:nvSpPr>
        <p:spPr>
          <a:xfrm rot="1136326">
            <a:off x="2284166" y="3978612"/>
            <a:ext cx="504056" cy="1037303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 smtClean="0"/>
              <a:t>7</a:t>
            </a:r>
            <a:endParaRPr lang="ar-SA" sz="2800" dirty="0"/>
          </a:p>
        </p:txBody>
      </p:sp>
      <p:sp>
        <p:nvSpPr>
          <p:cNvPr id="29" name="سهم للأسفل 28"/>
          <p:cNvSpPr/>
          <p:nvPr/>
        </p:nvSpPr>
        <p:spPr>
          <a:xfrm rot="17184728">
            <a:off x="6887783" y="2817396"/>
            <a:ext cx="504056" cy="1163397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 smtClean="0"/>
              <a:t>4</a:t>
            </a:r>
            <a:endParaRPr lang="ar-SA" sz="2800" dirty="0"/>
          </a:p>
        </p:txBody>
      </p:sp>
      <p:sp>
        <p:nvSpPr>
          <p:cNvPr id="30" name="سهم للأسفل 29"/>
          <p:cNvSpPr/>
          <p:nvPr/>
        </p:nvSpPr>
        <p:spPr>
          <a:xfrm>
            <a:off x="4499992" y="4293096"/>
            <a:ext cx="504056" cy="936104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 smtClean="0"/>
              <a:t>6</a:t>
            </a:r>
            <a:endParaRPr lang="ar-SA" sz="2800" dirty="0"/>
          </a:p>
        </p:txBody>
      </p:sp>
      <p:sp>
        <p:nvSpPr>
          <p:cNvPr id="31" name="سهم للأسفل 30"/>
          <p:cNvSpPr/>
          <p:nvPr/>
        </p:nvSpPr>
        <p:spPr>
          <a:xfrm rot="18936363">
            <a:off x="6519540" y="3728974"/>
            <a:ext cx="504056" cy="1656184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 smtClean="0"/>
              <a:t>5</a:t>
            </a:r>
            <a:endParaRPr lang="ar-SA" sz="2800" dirty="0"/>
          </a:p>
        </p:txBody>
      </p:sp>
      <p:sp>
        <p:nvSpPr>
          <p:cNvPr id="32" name="سهم للأسفل 31"/>
          <p:cNvSpPr/>
          <p:nvPr/>
        </p:nvSpPr>
        <p:spPr>
          <a:xfrm rot="14220302">
            <a:off x="6448661" y="1262569"/>
            <a:ext cx="504056" cy="1587881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 smtClean="0"/>
              <a:t>3</a:t>
            </a:r>
            <a:endParaRPr lang="ar-SA" sz="2800" dirty="0"/>
          </a:p>
        </p:txBody>
      </p:sp>
      <p:sp>
        <p:nvSpPr>
          <p:cNvPr id="33" name="سهم للأسفل 32"/>
          <p:cNvSpPr/>
          <p:nvPr/>
        </p:nvSpPr>
        <p:spPr>
          <a:xfrm rot="5029825">
            <a:off x="1441052" y="2681421"/>
            <a:ext cx="504056" cy="1107168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 smtClean="0"/>
              <a:t>8</a:t>
            </a:r>
            <a:endParaRPr lang="ar-SA" sz="2800" dirty="0"/>
          </a:p>
        </p:txBody>
      </p:sp>
      <p:sp>
        <p:nvSpPr>
          <p:cNvPr id="35" name="سهم إلى اليمين 34"/>
          <p:cNvSpPr/>
          <p:nvPr/>
        </p:nvSpPr>
        <p:spPr>
          <a:xfrm rot="16200000">
            <a:off x="3959932" y="1520788"/>
            <a:ext cx="936104" cy="43204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36" name="سهم إلى اليمين 35"/>
          <p:cNvSpPr/>
          <p:nvPr/>
        </p:nvSpPr>
        <p:spPr>
          <a:xfrm rot="14412227">
            <a:off x="1416545" y="1298448"/>
            <a:ext cx="2088099" cy="70552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1</a:t>
            </a:r>
            <a:endParaRPr lang="ar-SA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34</Words>
  <Application>Microsoft Office PowerPoint</Application>
  <PresentationFormat>عرض على الشاشة (3:4)‏</PresentationFormat>
  <Paragraphs>20</Paragraphs>
  <Slides>2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</dc:creator>
  <cp:lastModifiedBy>a</cp:lastModifiedBy>
  <cp:revision>75</cp:revision>
  <dcterms:created xsi:type="dcterms:W3CDTF">2012-12-29T19:02:53Z</dcterms:created>
  <dcterms:modified xsi:type="dcterms:W3CDTF">2012-12-30T07:03:42Z</dcterms:modified>
</cp:coreProperties>
</file>