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2BDC6F-F568-4D27-95A4-3E2A2704263A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FA6F58-5E4B-4296-9EF9-D069CFC24D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هذه </a:t>
            </a:r>
            <a:r>
              <a:rPr lang="ar-SA" dirty="0" err="1" smtClean="0"/>
              <a:t>الشريحه</a:t>
            </a:r>
            <a:r>
              <a:rPr lang="ar-SA" dirty="0" smtClean="0"/>
              <a:t> سوف</a:t>
            </a:r>
            <a:r>
              <a:rPr lang="ar-SA" baseline="0" dirty="0" smtClean="0"/>
              <a:t> تكون </a:t>
            </a:r>
            <a:r>
              <a:rPr lang="ar-SA" baseline="0" dirty="0" err="1" smtClean="0"/>
              <a:t>عباره</a:t>
            </a:r>
            <a:r>
              <a:rPr lang="ar-SA" baseline="0" dirty="0" smtClean="0"/>
              <a:t> عن مرحلة الاستدراج  حسب تخطيط </a:t>
            </a:r>
            <a:r>
              <a:rPr lang="ar-SA" baseline="0" dirty="0" err="1" smtClean="0"/>
              <a:t>الدرس </a:t>
            </a:r>
            <a:r>
              <a:rPr lang="ar-SA" baseline="0" dirty="0" smtClean="0">
                <a:sym typeface="Wingdings" pitchFamily="2" charset="2"/>
              </a:rPr>
              <a:t> ومن خلال اجابات الطلاب سوف اتطرق  لمواد الوقود والطاقة التي تعطينا اياها لنقوم بعمل ما.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A6F58-5E4B-4296-9EF9-D069CFC24D1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gThumbAImgThumbAimagesCAPYSH8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88640"/>
            <a:ext cx="4108864" cy="6669360"/>
          </a:xfrm>
          <a:prstGeom prst="rect">
            <a:avLst/>
          </a:prstGeom>
        </p:spPr>
      </p:pic>
      <p:sp>
        <p:nvSpPr>
          <p:cNvPr id="3" name="شكل بيضاوي 2"/>
          <p:cNvSpPr/>
          <p:nvPr/>
        </p:nvSpPr>
        <p:spPr>
          <a:xfrm>
            <a:off x="4788024" y="332656"/>
            <a:ext cx="4067944" cy="122413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مادة </a:t>
            </a:r>
            <a:r>
              <a:rPr lang="ar-SA" sz="4000" dirty="0" err="1" smtClean="0"/>
              <a:t>وقود  ؟؟</a:t>
            </a:r>
            <a:endParaRPr lang="ar-SA" sz="4000" dirty="0"/>
          </a:p>
        </p:txBody>
      </p:sp>
      <p:sp>
        <p:nvSpPr>
          <p:cNvPr id="5" name="شكل بيضاوي 4"/>
          <p:cNvSpPr/>
          <p:nvPr/>
        </p:nvSpPr>
        <p:spPr>
          <a:xfrm>
            <a:off x="3275856" y="3933056"/>
            <a:ext cx="5868144" cy="122413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ما </a:t>
            </a:r>
            <a:r>
              <a:rPr lang="ar-SA" sz="3600" dirty="0" err="1" smtClean="0"/>
              <a:t>الفائده</a:t>
            </a:r>
            <a:r>
              <a:rPr lang="ar-SA" sz="3600" dirty="0" smtClean="0"/>
              <a:t> من مواد </a:t>
            </a:r>
            <a:r>
              <a:rPr lang="ar-SA" sz="3600" dirty="0" err="1" smtClean="0"/>
              <a:t>الوقود ؟؟</a:t>
            </a:r>
            <a:endParaRPr lang="ar-SA" sz="3600" dirty="0"/>
          </a:p>
        </p:txBody>
      </p:sp>
      <p:sp>
        <p:nvSpPr>
          <p:cNvPr id="6" name="شكل بيضاوي 5"/>
          <p:cNvSpPr/>
          <p:nvPr/>
        </p:nvSpPr>
        <p:spPr>
          <a:xfrm>
            <a:off x="4644008" y="2132856"/>
            <a:ext cx="4067944" cy="122413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مصدر </a:t>
            </a:r>
            <a:r>
              <a:rPr lang="ar-SA" sz="4000" dirty="0" err="1" smtClean="0"/>
              <a:t>طاقة ؟؟</a:t>
            </a:r>
            <a:endParaRPr lang="ar-SA" sz="4000" dirty="0"/>
          </a:p>
        </p:txBody>
      </p:sp>
      <p:sp>
        <p:nvSpPr>
          <p:cNvPr id="7" name="شكل بيضاوي 6"/>
          <p:cNvSpPr/>
          <p:nvPr/>
        </p:nvSpPr>
        <p:spPr>
          <a:xfrm>
            <a:off x="1835696" y="5733256"/>
            <a:ext cx="7308304" cy="86409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لماذا نحن بحاجه لمواد </a:t>
            </a:r>
            <a:r>
              <a:rPr lang="ar-SA" sz="3600" dirty="0" err="1" smtClean="0"/>
              <a:t>الوقود ؟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47</Words>
  <Application>Microsoft Office PowerPoint</Application>
  <PresentationFormat>عرض على الشاشة (3:4)‏</PresentationFormat>
  <Paragraphs>6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a</cp:lastModifiedBy>
  <cp:revision>75</cp:revision>
  <dcterms:created xsi:type="dcterms:W3CDTF">2012-12-29T19:02:53Z</dcterms:created>
  <dcterms:modified xsi:type="dcterms:W3CDTF">2012-12-30T07:05:11Z</dcterms:modified>
</cp:coreProperties>
</file>