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2BDC6F-F568-4D27-95A4-3E2A2704263A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A6F58-5E4B-4296-9EF9-D069CFC24D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النقاش</a:t>
            </a:r>
            <a:r>
              <a:rPr lang="ar-SA" baseline="0" dirty="0" smtClean="0"/>
              <a:t> من خلال </a:t>
            </a:r>
            <a:r>
              <a:rPr lang="ar-SA" baseline="0" dirty="0" err="1" smtClean="0"/>
              <a:t>الاجابه</a:t>
            </a:r>
            <a:r>
              <a:rPr lang="ar-SA" baseline="0" dirty="0" smtClean="0"/>
              <a:t> عن هذه </a:t>
            </a:r>
            <a:r>
              <a:rPr lang="ar-SA" baseline="0" dirty="0" err="1" smtClean="0"/>
              <a:t>الاسئله</a:t>
            </a:r>
            <a:r>
              <a:rPr lang="ar-SA" baseline="0" dirty="0" smtClean="0"/>
              <a:t> سوف يكون كتلخيص للدرس.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6F58-5E4B-4296-9EF9-D069CFC24D1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129690998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50" y="0"/>
            <a:ext cx="9135950" cy="6864047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i="1" dirty="0" smtClean="0">
                <a:solidFill>
                  <a:srgbClr val="FF0066"/>
                </a:solidFill>
              </a:rPr>
              <a:t>انــــــــــتــــــــــبــــــــــــاه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تلخيص وحل مع المعلمة 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HF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66"/>
                </a:solidFill>
              </a:rPr>
              <a:t>السؤال </a:t>
            </a:r>
            <a:r>
              <a:rPr lang="ar-SA" dirty="0" err="1" smtClean="0">
                <a:solidFill>
                  <a:srgbClr val="FF0066"/>
                </a:solidFill>
              </a:rPr>
              <a:t>الاول :</a:t>
            </a:r>
            <a:r>
              <a:rPr lang="ar-SA" dirty="0" smtClean="0">
                <a:solidFill>
                  <a:srgbClr val="FF0066"/>
                </a:solidFill>
              </a:rPr>
              <a:t/>
            </a:r>
            <a:br>
              <a:rPr lang="ar-SA" dirty="0" smtClean="0">
                <a:solidFill>
                  <a:srgbClr val="FF0066"/>
                </a:solidFill>
              </a:rPr>
            </a:br>
            <a:r>
              <a:rPr lang="ar-SA" dirty="0" smtClean="0">
                <a:solidFill>
                  <a:srgbClr val="FF0066"/>
                </a:solidFill>
              </a:rPr>
              <a:t/>
            </a:r>
            <a:br>
              <a:rPr lang="ar-SA" dirty="0" smtClean="0">
                <a:solidFill>
                  <a:srgbClr val="FF0066"/>
                </a:solidFill>
              </a:rPr>
            </a:br>
            <a:r>
              <a:rPr lang="ar-SA" dirty="0" smtClean="0">
                <a:solidFill>
                  <a:srgbClr val="FF0066"/>
                </a:solidFill>
              </a:rPr>
              <a:t> </a:t>
            </a:r>
            <a:r>
              <a:rPr lang="ar-SA" dirty="0" smtClean="0"/>
              <a:t>ما هو الموضوع التي تناولته كل </a:t>
            </a:r>
            <a:r>
              <a:rPr lang="ar-SA" dirty="0" err="1" smtClean="0"/>
              <a:t>فقرة ؟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2400" cy="1362075"/>
          </a:xfrm>
        </p:spPr>
        <p:txBody>
          <a:bodyPr>
            <a:normAutofit/>
          </a:bodyPr>
          <a:lstStyle/>
          <a:p>
            <a:r>
              <a:rPr lang="ar-SA" sz="3200" dirty="0" smtClean="0">
                <a:solidFill>
                  <a:srgbClr val="FF0066"/>
                </a:solidFill>
              </a:rPr>
              <a:t>السؤال </a:t>
            </a:r>
            <a:r>
              <a:rPr lang="ar-SA" sz="3200" dirty="0" err="1" smtClean="0">
                <a:solidFill>
                  <a:srgbClr val="FF0066"/>
                </a:solidFill>
              </a:rPr>
              <a:t>الثاني </a:t>
            </a:r>
            <a:r>
              <a:rPr lang="ar-SA" sz="3200" dirty="0" smtClean="0">
                <a:solidFill>
                  <a:srgbClr val="FF0066"/>
                </a:solidFill>
              </a:rPr>
              <a:t>:   جُمل </a:t>
            </a:r>
            <a:r>
              <a:rPr lang="ar-SA" sz="3200" dirty="0" err="1" smtClean="0">
                <a:solidFill>
                  <a:srgbClr val="FF0066"/>
                </a:solidFill>
              </a:rPr>
              <a:t>مُقارنة !</a:t>
            </a:r>
            <a:r>
              <a:rPr lang="ar-SA" sz="3200" dirty="0" smtClean="0">
                <a:solidFill>
                  <a:srgbClr val="FF0066"/>
                </a:solidFill>
              </a:rPr>
              <a:t/>
            </a:r>
            <a:br>
              <a:rPr lang="ar-SA" sz="3200" dirty="0" smtClean="0">
                <a:solidFill>
                  <a:srgbClr val="FF0066"/>
                </a:solidFill>
              </a:rPr>
            </a:br>
            <a:endParaRPr lang="ar-SA" sz="3200" dirty="0">
              <a:solidFill>
                <a:srgbClr val="FF0066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2564904"/>
            <a:ext cx="8348464" cy="4464496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أ)  في الماضي استخدموا في الاساس مادة </a:t>
            </a:r>
            <a:r>
              <a:rPr lang="ar-SA" sz="2400" dirty="0" err="1" smtClean="0">
                <a:solidFill>
                  <a:schemeClr val="tx1"/>
                </a:solidFill>
              </a:rPr>
              <a:t>الوقود  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اليوم يستخدمون في الاساس مادة </a:t>
            </a:r>
            <a:r>
              <a:rPr lang="ar-SA" sz="2400" dirty="0" err="1" smtClean="0">
                <a:solidFill>
                  <a:schemeClr val="tx1"/>
                </a:solidFill>
              </a:rPr>
              <a:t>الوقود </a:t>
            </a:r>
            <a:r>
              <a:rPr lang="ar-SA" sz="2400" dirty="0" smtClean="0">
                <a:solidFill>
                  <a:schemeClr val="tx1"/>
                </a:solidFill>
              </a:rPr>
              <a:t>_______ </a:t>
            </a:r>
            <a:r>
              <a:rPr lang="ar-SA" sz="2400" dirty="0" err="1" smtClean="0">
                <a:solidFill>
                  <a:schemeClr val="tx1"/>
                </a:solidFill>
              </a:rPr>
              <a:t>و 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ب) في الماضي استخدموا </a:t>
            </a:r>
            <a:r>
              <a:rPr lang="ar-SA" sz="2400" dirty="0" err="1" smtClean="0">
                <a:solidFill>
                  <a:schemeClr val="tx1"/>
                </a:solidFill>
              </a:rPr>
              <a:t>كميات </a:t>
            </a:r>
            <a:r>
              <a:rPr lang="ar-SA" sz="2400" dirty="0" smtClean="0">
                <a:solidFill>
                  <a:schemeClr val="tx1"/>
                </a:solidFill>
              </a:rPr>
              <a:t>_______ من مواد الوقود.</a:t>
            </a: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اليوم يستخدمون </a:t>
            </a:r>
            <a:r>
              <a:rPr lang="ar-SA" sz="2400" dirty="0" err="1" smtClean="0">
                <a:solidFill>
                  <a:schemeClr val="tx1"/>
                </a:solidFill>
              </a:rPr>
              <a:t>كميات </a:t>
            </a:r>
            <a:r>
              <a:rPr lang="ar-SA" sz="2400" dirty="0" smtClean="0">
                <a:solidFill>
                  <a:schemeClr val="tx1"/>
                </a:solidFill>
              </a:rPr>
              <a:t>_________ جداً من مواد الوقود.</a:t>
            </a:r>
          </a:p>
          <a:p>
            <a:pPr marL="457200" indent="-457200"/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ج) في الماضي استخدموا مواد الوقود في الاساس لتنفيذ عمليات </a:t>
            </a:r>
            <a:r>
              <a:rPr lang="ar-SA" sz="2400" dirty="0" err="1" smtClean="0">
                <a:solidFill>
                  <a:schemeClr val="tx1"/>
                </a:solidFill>
              </a:rPr>
              <a:t>لـ </a:t>
            </a:r>
            <a:r>
              <a:rPr lang="ar-SA" sz="2400" dirty="0" smtClean="0">
                <a:solidFill>
                  <a:schemeClr val="tx1"/>
                </a:solidFill>
              </a:rPr>
              <a:t>__________ </a:t>
            </a:r>
            <a:r>
              <a:rPr lang="ar-SA" sz="2400" dirty="0" err="1" smtClean="0">
                <a:solidFill>
                  <a:schemeClr val="tx1"/>
                </a:solidFill>
              </a:rPr>
              <a:t>و 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اليوم يستخدمون مواد الوقود في الاساس لتنفيذ عمليات ل </a:t>
            </a:r>
            <a:r>
              <a:rPr lang="ar-SA" sz="2400" dirty="0" err="1" smtClean="0">
                <a:solidFill>
                  <a:schemeClr val="tx1"/>
                </a:solidFill>
              </a:rPr>
              <a:t>ــــــــــــــــــــــــــــــــــ ، </a:t>
            </a:r>
            <a:r>
              <a:rPr lang="ar-SA" sz="2400" dirty="0" smtClean="0">
                <a:solidFill>
                  <a:schemeClr val="tx1"/>
                </a:solidFill>
              </a:rPr>
              <a:t>_____________ </a:t>
            </a:r>
            <a:r>
              <a:rPr lang="ar-SA" sz="2400" dirty="0" err="1" smtClean="0">
                <a:solidFill>
                  <a:schemeClr val="tx1"/>
                </a:solidFill>
              </a:rPr>
              <a:t>و   _____________.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/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v30v-34eb9f87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87962" cy="6825343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59228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66"/>
                </a:solidFill>
              </a:rPr>
              <a:t>السؤال </a:t>
            </a:r>
            <a:r>
              <a:rPr lang="ar-SA" dirty="0" err="1" smtClean="0">
                <a:solidFill>
                  <a:srgbClr val="FF0066"/>
                </a:solidFill>
              </a:rPr>
              <a:t>الثالث 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أ)  ما هي المشكله التي وردت في الفقرة </a:t>
            </a:r>
            <a:r>
              <a:rPr lang="ar-SA" dirty="0" err="1" smtClean="0"/>
              <a:t>الثانية </a:t>
            </a:r>
            <a:r>
              <a:rPr lang="ar-SA" dirty="0" smtClean="0"/>
              <a:t>( صفحة 122</a:t>
            </a:r>
            <a:r>
              <a:rPr lang="ar-SA" dirty="0" err="1" smtClean="0"/>
              <a:t>) ؟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ب) ما هي الحلول لهذه </a:t>
            </a:r>
            <a:r>
              <a:rPr lang="ar-SA" dirty="0" err="1" smtClean="0"/>
              <a:t>المشكله ؟</a:t>
            </a: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اقترحوا </a:t>
            </a:r>
            <a:r>
              <a:rPr lang="ar-SA" dirty="0" err="1" smtClean="0"/>
              <a:t>حلول !!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96</Words>
  <Application>Microsoft Office PowerPoint</Application>
  <PresentationFormat>عرض على الشاشة (3:4)‏</PresentationFormat>
  <Paragraphs>16</Paragraphs>
  <Slides>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انــــــــــتــــــــــبــــــــــــاه  تلخيص وحل مع المعلمة    </vt:lpstr>
      <vt:lpstr>السؤال الاول :   ما هو الموضوع التي تناولته كل فقرة ؟ </vt:lpstr>
      <vt:lpstr>السؤال الثاني :   جُمل مُقارنة ! </vt:lpstr>
      <vt:lpstr>السؤال الثالث :  أ)  ما هي المشكله التي وردت في الفقرة الثانية ( صفحة 122) ؟   ب) ما هي الحلول لهذه المشكله ؟  اقترحوا حلول !!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a</cp:lastModifiedBy>
  <cp:revision>75</cp:revision>
  <dcterms:created xsi:type="dcterms:W3CDTF">2012-12-29T19:02:53Z</dcterms:created>
  <dcterms:modified xsi:type="dcterms:W3CDTF">2012-12-30T07:07:04Z</dcterms:modified>
</cp:coreProperties>
</file>