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2BDC6F-F568-4D27-95A4-3E2A2704263A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FA6F58-5E4B-4296-9EF9-D069CFC24D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79912" cy="3966057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3923928" y="332656"/>
            <a:ext cx="4896544" cy="62786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i="1" dirty="0" smtClean="0">
                <a:solidFill>
                  <a:srgbClr val="FF0066"/>
                </a:solidFill>
              </a:rPr>
              <a:t>طلابي </a:t>
            </a:r>
            <a:r>
              <a:rPr lang="ar-SA" sz="3200" b="1" i="1" dirty="0" err="1" smtClean="0">
                <a:solidFill>
                  <a:srgbClr val="FF0066"/>
                </a:solidFill>
              </a:rPr>
              <a:t>الاعزاء  :</a:t>
            </a:r>
            <a:endParaRPr lang="ar-SA" sz="3200" b="1" i="1" dirty="0" smtClean="0">
              <a:solidFill>
                <a:srgbClr val="FF0066"/>
              </a:solidFill>
            </a:endParaRPr>
          </a:p>
          <a:p>
            <a:endParaRPr lang="ar-SA" sz="3200" b="1" i="1" dirty="0" smtClean="0">
              <a:solidFill>
                <a:srgbClr val="FF006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عليكم </a:t>
            </a:r>
            <a:r>
              <a:rPr lang="ar-SA" sz="3200" dirty="0" err="1" smtClean="0"/>
              <a:t>التقسم</a:t>
            </a:r>
            <a:r>
              <a:rPr lang="ar-SA" sz="3200" dirty="0" smtClean="0"/>
              <a:t> الى </a:t>
            </a:r>
            <a:r>
              <a:rPr lang="ar-SA" sz="3200" u="sng" dirty="0" smtClean="0">
                <a:solidFill>
                  <a:srgbClr val="FF0000"/>
                </a:solidFill>
              </a:rPr>
              <a:t>مجموعات</a:t>
            </a:r>
            <a:r>
              <a:rPr lang="ar-SA" sz="3200" dirty="0" smtClean="0"/>
              <a:t> كل مجموعه من 3-4 </a:t>
            </a:r>
            <a:r>
              <a:rPr lang="ar-SA" sz="3200" dirty="0" err="1" smtClean="0"/>
              <a:t>طلاب .</a:t>
            </a:r>
            <a:endParaRPr lang="ar-SA" sz="3200" dirty="0" smtClean="0"/>
          </a:p>
          <a:p>
            <a:endParaRPr lang="ar-SA" sz="3200" dirty="0" smtClean="0"/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 قوموا بقراءة الفقرات في صفحة </a:t>
            </a:r>
            <a:r>
              <a:rPr lang="ar-SA" sz="3200" b="1" i="1" u="sng" dirty="0" smtClean="0">
                <a:solidFill>
                  <a:srgbClr val="FF0000"/>
                </a:solidFill>
              </a:rPr>
              <a:t>120- 122</a:t>
            </a:r>
            <a:r>
              <a:rPr lang="ar-SA" sz="3200" dirty="0" smtClean="0"/>
              <a:t> في الكتاب </a:t>
            </a:r>
            <a:r>
              <a:rPr lang="ar-SA" sz="3200" dirty="0" err="1" smtClean="0"/>
              <a:t>المدرسي </a:t>
            </a:r>
            <a:r>
              <a:rPr lang="ar-SA" sz="3200" dirty="0" smtClean="0"/>
              <a:t>-  على كل مجموعه النقاش حول هذه القطع وحل الاسئلة صفحة 122 بشكل شفهي فقط.</a:t>
            </a:r>
          </a:p>
          <a:p>
            <a:endParaRPr lang="ar-SA" sz="3200" dirty="0" smtClean="0"/>
          </a:p>
          <a:p>
            <a:endParaRPr lang="ar-SA" sz="3200" dirty="0" smtClean="0"/>
          </a:p>
          <a:p>
            <a:pPr algn="just"/>
            <a:endParaRPr lang="ar-SA" dirty="0"/>
          </a:p>
        </p:txBody>
      </p:sp>
      <p:pic>
        <p:nvPicPr>
          <p:cNvPr id="4" name="صورة 3" descr="تنزي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686300"/>
            <a:ext cx="2105025" cy="217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مربع نص 4"/>
          <p:cNvSpPr txBox="1"/>
          <p:nvPr/>
        </p:nvSpPr>
        <p:spPr>
          <a:xfrm>
            <a:off x="1763688" y="4149080"/>
            <a:ext cx="201622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i="1" u="sng" dirty="0" smtClean="0">
                <a:solidFill>
                  <a:srgbClr val="FF0000"/>
                </a:solidFill>
              </a:rPr>
              <a:t>الوقت </a:t>
            </a:r>
            <a:r>
              <a:rPr lang="ar-SA" sz="2800" b="1" i="1" u="sng" dirty="0" err="1" smtClean="0">
                <a:solidFill>
                  <a:srgbClr val="FF0000"/>
                </a:solidFill>
              </a:rPr>
              <a:t>المُحدد </a:t>
            </a:r>
            <a:r>
              <a:rPr lang="ar-SA" sz="2800" b="1" i="1" u="sng" dirty="0" smtClean="0">
                <a:solidFill>
                  <a:srgbClr val="FF0000"/>
                </a:solidFill>
              </a:rPr>
              <a:t>:  </a:t>
            </a:r>
            <a:r>
              <a:rPr lang="ar-SA" sz="3200" b="1" i="1" u="sng" dirty="0" smtClean="0">
                <a:solidFill>
                  <a:srgbClr val="FF0000"/>
                </a:solidFill>
              </a:rPr>
              <a:t>15</a:t>
            </a:r>
            <a:r>
              <a:rPr lang="ar-SA" sz="2800" b="1" i="1" u="sng" dirty="0" smtClean="0">
                <a:solidFill>
                  <a:srgbClr val="FF0000"/>
                </a:solidFill>
              </a:rPr>
              <a:t> دقيقة </a:t>
            </a:r>
            <a:endParaRPr lang="ar-SA" sz="28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45</Words>
  <Application>Microsoft Office PowerPoint</Application>
  <PresentationFormat>عرض على الشاشة (3:4)‏</PresentationFormat>
  <Paragraphs>7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a</cp:lastModifiedBy>
  <cp:revision>75</cp:revision>
  <dcterms:created xsi:type="dcterms:W3CDTF">2012-12-29T19:02:53Z</dcterms:created>
  <dcterms:modified xsi:type="dcterms:W3CDTF">2012-12-30T07:06:15Z</dcterms:modified>
</cp:coreProperties>
</file>