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57" r:id="rId5"/>
    <p:sldId id="267" r:id="rId6"/>
    <p:sldId id="280" r:id="rId7"/>
    <p:sldId id="272" r:id="rId8"/>
    <p:sldId id="273" r:id="rId9"/>
    <p:sldId id="274" r:id="rId10"/>
    <p:sldId id="276" r:id="rId11"/>
    <p:sldId id="278" r:id="rId12"/>
    <p:sldId id="282" r:id="rId13"/>
    <p:sldId id="264" r:id="rId14"/>
    <p:sldId id="262" r:id="rId15"/>
    <p:sldId id="263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0D7ED3-1295-4E14-9E30-7E783A7F1EEE}" type="datetimeFigureOut">
              <a:rPr lang="he-IL" smtClean="0"/>
              <a:pPr/>
              <a:t>י"ב/אייר/תשע"ג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7F8576-DE3C-4713-8F0B-51595014ED3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ال</a:t>
            </a:r>
            <a:r>
              <a:rPr lang="ar-JO" smtClean="0"/>
              <a:t>إ</a:t>
            </a:r>
            <a:r>
              <a:rPr lang="ar-AE" smtClean="0"/>
              <a:t>فتتاحية</a:t>
            </a:r>
            <a:r>
              <a:rPr lang="ar-AE" dirty="0" smtClean="0"/>
              <a:t>:</a:t>
            </a:r>
            <a:r>
              <a:rPr lang="ar-AE" baseline="0" dirty="0" smtClean="0"/>
              <a:t> من شريحة رقم 1- 2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8576-DE3C-4713-8F0B-51595014ED3D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إفتتاحية</a:t>
            </a:r>
            <a:r>
              <a:rPr lang="ar-JO" dirty="0" smtClean="0"/>
              <a:t> </a:t>
            </a:r>
            <a:r>
              <a:rPr lang="ar-AE" dirty="0" err="1" smtClean="0"/>
              <a:t>:</a:t>
            </a:r>
            <a:r>
              <a:rPr lang="ar-JO" dirty="0" smtClean="0"/>
              <a:t> </a:t>
            </a:r>
            <a:r>
              <a:rPr lang="en-US" dirty="0" smtClean="0"/>
              <a:t>https://www.youtube.com/watch?v=hw7XPMWjoyk</a:t>
            </a:r>
            <a:endParaRPr lang="ar-JO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8576-DE3C-4713-8F0B-51595014ED3D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D9B82E-0505-4594-A60D-8D3328FF22AB}" type="slidenum">
              <a:rPr lang="he-IL"/>
              <a:pPr/>
              <a:t>4</a:t>
            </a:fld>
            <a:endParaRPr lang="en-GB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B3879B-8D4D-43E2-8879-81D2FF30C36A}" type="slidenum">
              <a:rPr lang="he-IL"/>
              <a:pPr/>
              <a:t>5</a:t>
            </a:fld>
            <a:endParaRPr lang="en-GB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5E6C2F-229A-43C1-9B0D-15AF8AC8AF13}" type="slidenum">
              <a:rPr lang="he-IL"/>
              <a:pPr/>
              <a:t>6</a:t>
            </a:fld>
            <a:endParaRPr lang="en-GB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712BD4-3004-43AC-B937-647D77F3C521}" type="slidenum">
              <a:rPr lang="he-IL"/>
              <a:pPr/>
              <a:t>8</a:t>
            </a:fld>
            <a:endParaRPr lang="en-GB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748153-EBB8-4E44-B563-B24CC473310E}" type="slidenum">
              <a:rPr lang="he-IL"/>
              <a:pPr/>
              <a:t>9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71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التطبيق</a:t>
            </a:r>
            <a:r>
              <a:rPr lang="ar-JO" baseline="0" dirty="0" smtClean="0"/>
              <a:t> والعرض عن طريق </a:t>
            </a:r>
            <a:r>
              <a:rPr lang="ar-JO" baseline="0" dirty="0" err="1" smtClean="0"/>
              <a:t>إمتحان</a:t>
            </a:r>
            <a:r>
              <a:rPr lang="ar-JO" baseline="0" dirty="0" smtClean="0"/>
              <a:t> </a:t>
            </a:r>
            <a:r>
              <a:rPr lang="ar-JO" baseline="0" dirty="0" err="1" smtClean="0"/>
              <a:t>محوسب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8576-DE3C-4713-8F0B-51595014ED3D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الإجمال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8576-DE3C-4713-8F0B-51595014ED3D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8FC64-CE88-4CC9-B1D8-9FA5ADF55F65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F4E90C-970D-447A-B56C-C45149D0D5D8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60CF7-487B-4011-9C1E-3BD3C67D4649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F35D3F0-41A4-4529-9DF1-C34E6479B53F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38C6CB-9D64-4772-8ECD-3E34EAEABB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121F4A9-A898-41F5-8E55-F1DE51A2A9FE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4FDEB60-1B4E-42F5-8902-7F3527E0FC5D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5C051B-3960-4FF4-AD33-22455CCBA1B1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C7942F-2230-4224-B14B-BCD95FA13034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D5CD-F4E0-4570-876C-7B50BBC6CF32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082F951-7168-4C31-A6C7-E6643564354A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97A7CBF-C982-4636-A624-9733C6221F51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9D681-1A11-48F4-8047-902250CD69C7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5A30C2-2C14-4BDE-A118-FB7686B7C81F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A7A2-D22E-4A2A-8213-0C47842FD03A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E760-952E-4ECE-B154-55B891901851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F35D3F0-41A4-4529-9DF1-C34E6479B53F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38C6CB-9D64-4772-8ECD-3E34EAEABB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121F4A9-A898-41F5-8E55-F1DE51A2A9FE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4FDEB60-1B4E-42F5-8902-7F3527E0FC5D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5C051B-3960-4FF4-AD33-22455CCBA1B1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C7942F-2230-4224-B14B-BCD95FA13034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D5CD-F4E0-4570-876C-7B50BBC6CF32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082F951-7168-4C31-A6C7-E6643564354A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17371-2096-4DE6-9DDF-156DC2B3A834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97A7CBF-C982-4636-A624-9733C6221F51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5A30C2-2C14-4BDE-A118-FB7686B7C81F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A7A2-D22E-4A2A-8213-0C47842FD03A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E760-952E-4ECE-B154-55B891901851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D9F4D-F2DB-4C9D-A89C-CE5E18A6EAB5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8FB1B-B7FB-4869-BA9B-0A3EC3C30702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42754-05C4-49B2-8514-D806C8CAB3B9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F7F9A-CD39-4543-9C76-6F608B89E0BD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מלבן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401FF-FC6C-4EF6-B182-3345F9499125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E7769-40D9-4521-9212-C0D824711B3C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טבעת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FC7CC9-9009-4A14-B78C-026C7D0C2807}" type="datetime8">
              <a:rPr lang="he-IL" smtClean="0"/>
              <a:pPr/>
              <a:t>22 אפריל 13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7C005A-0784-416D-8868-BC45B7C9B33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5" name="מלבן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1993D9A-53DF-44EE-84E4-0222D37CB40D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1993D9A-53DF-44EE-84E4-0222D37CB40D}" type="datetime8">
              <a:rPr lang="he-IL" smtClean="0">
                <a:solidFill>
                  <a:prstClr val="white"/>
                </a:solidFill>
              </a:rPr>
              <a:pPr/>
              <a:t>22 אפריל 13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kshat.com/vb/showthread.php?t=4457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psoltsites/home/alahda/amthan-sf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psoltsites/home/akhtbr-nfs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2d7A3FjzyiGK0M&amp;tbnid=oLDvFrpWlMdgNM:&amp;ved=0CAUQjRw&amp;url=http://top-fn.blogspot.com/2009/09/blog-post_2732.html&amp;ei=D1l0UbaQAcLGPejSgDA&amp;psig=AFQjCNHLGvVCR_WT8pxZdpveg60fyitsDg&amp;ust=13666657743495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w7XPMWjoyk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הסבר אליפטי 2"/>
          <p:cNvSpPr/>
          <p:nvPr/>
        </p:nvSpPr>
        <p:spPr>
          <a:xfrm>
            <a:off x="2987824" y="692696"/>
            <a:ext cx="5616624" cy="3528392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أهلُا </a:t>
            </a:r>
            <a:r>
              <a:rPr lang="ar-JO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وسهلًا بكم في الدرس السادس والأخير من الوحدة التعليمية النفايات الصلبة كضرر للبيئة</a:t>
            </a:r>
            <a:endParaRPr lang="he-IL" sz="3200" b="1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pic>
        <p:nvPicPr>
          <p:cNvPr id="10242" name="Picture 2" descr="http://www.mekshat.com/pix/upload05/images229/mk156347_102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3761656"/>
            <a:ext cx="309634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005A-0784-416D-8868-BC45B7C9B336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0" y="35716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يمكننا أن نحمي الكائنات الحيّة عندما لا نرمي الأوساخ ونحافظ على بيئة نظيفة</a:t>
            </a:r>
            <a:endParaRPr lang="he-I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תמונה 3" descr="image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86100"/>
            <a:ext cx="8358246" cy="377190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71472" y="3429000"/>
            <a:ext cx="79011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أنتَ, أنتِ وأنا نحافظ </a:t>
            </a: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الكائنات الحيّة</a:t>
            </a:r>
            <a:endParaRPr lang="he-I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etway\Desktop\Computer-sAcronym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3019028" cy="2625080"/>
          </a:xfrm>
          <a:prstGeom prst="rect">
            <a:avLst/>
          </a:prstGeom>
          <a:noFill/>
        </p:spPr>
      </p:pic>
      <p:sp>
        <p:nvSpPr>
          <p:cNvPr id="5" name="הסבר אליפטי 4"/>
          <p:cNvSpPr/>
          <p:nvPr/>
        </p:nvSpPr>
        <p:spPr>
          <a:xfrm>
            <a:off x="4067944" y="692696"/>
            <a:ext cx="4248472" cy="3168352"/>
          </a:xfrm>
          <a:prstGeom prst="wedgeEllipseCallout">
            <a:avLst>
              <a:gd name="adj1" fmla="val -43996"/>
              <a:gd name="adj2" fmla="val 7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  <a:hlinkClick r:id="rId4"/>
              </a:rPr>
              <a:t>الإمتحان </a:t>
            </a:r>
            <a:r>
              <a:rPr lang="ar-JO" sz="3200" b="1" dirty="0" err="1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  <a:hlinkClick r:id="rId4"/>
              </a:rPr>
              <a:t>المحُوسب</a:t>
            </a:r>
            <a:r>
              <a:rPr lang="ar-JO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  <a:hlinkClick r:id="rId4"/>
              </a:rPr>
              <a:t> </a:t>
            </a:r>
            <a:endParaRPr lang="he-IL" sz="3200" b="1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005A-0784-416D-8868-BC45B7C9B336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jetway\Desktop\218034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2936"/>
            <a:ext cx="7143750" cy="3587899"/>
          </a:xfrm>
          <a:prstGeom prst="rect">
            <a:avLst/>
          </a:prstGeom>
          <a:noFill/>
        </p:spPr>
      </p:pic>
      <p:sp>
        <p:nvSpPr>
          <p:cNvPr id="5" name="מלבן מעוגל 4"/>
          <p:cNvSpPr/>
          <p:nvPr/>
        </p:nvSpPr>
        <p:spPr>
          <a:xfrm>
            <a:off x="2123728" y="836712"/>
            <a:ext cx="518457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  <a:hlinkClick r:id="rId4"/>
              </a:rPr>
              <a:t>فعالية إختبر نفسك</a:t>
            </a:r>
            <a:endParaRPr lang="he-IL" sz="4400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005A-0784-416D-8868-BC45B7C9B336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753">
            <a:off x="539552" y="188640"/>
            <a:ext cx="2256284" cy="183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656">
            <a:off x="6444208" y="260648"/>
            <a:ext cx="240030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68952" cy="2007096"/>
          </a:xfrm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شكر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ً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ا ل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ح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سن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إ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ست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م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َ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اع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ك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م </a:t>
            </a:r>
            <a:br>
              <a:rPr lang="ar-SA" sz="60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م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ع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َ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م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َ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َ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ك</a:t>
            </a:r>
            <a:r>
              <a:rPr lang="ar-AE" sz="6000" dirty="0" smtClean="0">
                <a:latin typeface="Simplified Arabic" pitchFamily="18" charset="-78"/>
                <a:cs typeface="Simplified Arabic" pitchFamily="18" charset="-78"/>
              </a:rPr>
              <a:t>ُ</a:t>
            </a:r>
            <a:r>
              <a:rPr lang="ar-SA" sz="6000" dirty="0" smtClean="0">
                <a:latin typeface="Simplified Arabic" pitchFamily="18" charset="-78"/>
                <a:cs typeface="Simplified Arabic" pitchFamily="18" charset="-78"/>
              </a:rPr>
              <a:t>م </a:t>
            </a:r>
            <a:r>
              <a:rPr lang="ar-JO" sz="6000" dirty="0" smtClean="0">
                <a:latin typeface="Simplified Arabic" pitchFamily="18" charset="-78"/>
                <a:cs typeface="Simplified Arabic" pitchFamily="18" charset="-78"/>
              </a:rPr>
              <a:t>سجى </a:t>
            </a:r>
            <a:r>
              <a:rPr lang="ar-JO" sz="6000" dirty="0" err="1" smtClean="0">
                <a:latin typeface="Simplified Arabic" pitchFamily="18" charset="-78"/>
                <a:cs typeface="Simplified Arabic" pitchFamily="18" charset="-78"/>
              </a:rPr>
              <a:t>قطاوي</a:t>
            </a:r>
            <a:endParaRPr lang="he-IL" sz="6000" dirty="0">
              <a:latin typeface="Simplified Arabic" pitchFamily="18" charset="-78"/>
            </a:endParaRPr>
          </a:p>
        </p:txBody>
      </p:sp>
      <p:pic>
        <p:nvPicPr>
          <p:cNvPr id="1025" name="Picture 1" descr="C:\Users\jetway\Desktop\imagesCAGAWC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7488832" cy="3240360"/>
          </a:xfrm>
          <a:prstGeom prst="rect">
            <a:avLst/>
          </a:prstGeom>
          <a:noFill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005A-0784-416D-8868-BC45B7C9B336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2107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smlh.net/gift/domelbe2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7632848" cy="4320480"/>
          </a:xfrm>
          <a:prstGeom prst="rect">
            <a:avLst/>
          </a:prstGeom>
          <a:noFill/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  <a:hlinkClick r:id="rId5"/>
              </a:rPr>
              <a:t>اُغنية ضم البيئة </a:t>
            </a:r>
            <a:endParaRPr lang="he-IL" sz="5400" b="1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005A-0784-416D-8868-BC45B7C9B336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gBird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60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428604"/>
            <a:ext cx="350046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prstClr val="white"/>
                </a:solidFill>
              </a:rPr>
              <a:t>ماذا ترى في الصورة؟</a:t>
            </a:r>
            <a:endParaRPr lang="he-IL" sz="40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2143116"/>
            <a:ext cx="350046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prstClr val="white"/>
                </a:solidFill>
              </a:rPr>
              <a:t>ماذا سوف يحدث لللقلق؟</a:t>
            </a:r>
            <a:endParaRPr lang="he-IL" sz="4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4000504"/>
            <a:ext cx="350046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prstClr val="white"/>
                </a:solidFill>
              </a:rPr>
              <a:t>كيف يُمكن أن نحمي اللقلق من هذا الخطر؟</a:t>
            </a:r>
            <a:endParaRPr lang="he-IL" sz="4000" dirty="0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>
                <a:solidFill>
                  <a:prstClr val="white"/>
                </a:solidFill>
              </a:rPr>
              <a:pPr/>
              <a:t>3</a:t>
            </a:fld>
            <a:endParaRPr lang="he-IL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4378325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33600" y="5715000"/>
            <a:ext cx="54102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2250"/>
              </a:spcBef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r-S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تتطاير الاكياس </a:t>
            </a:r>
            <a:endParaRPr lang="en-GB" sz="3600" dirty="0">
              <a:solidFill>
                <a:srgbClr val="0000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62000" y="5943600"/>
            <a:ext cx="8001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rtl="1">
              <a:lnSpc>
                <a:spcPct val="100000"/>
              </a:lnSpc>
              <a:spcBef>
                <a:spcPts val="2000"/>
              </a:spcBef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r-S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الى </a:t>
            </a:r>
            <a:r>
              <a:rPr lang="ar-JO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أ</a:t>
            </a:r>
            <a:r>
              <a:rPr lang="ar-SA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ماكن</a:t>
            </a:r>
            <a:r>
              <a:rPr lang="ar-S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 بعيدة في </a:t>
            </a:r>
            <a:r>
              <a:rPr lang="ar-SA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العالم ...</a:t>
            </a: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153400" cy="551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03648" y="5589240"/>
            <a:ext cx="7054552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حتى تصل الى </a:t>
            </a:r>
            <a:r>
              <a:rPr lang="ar-SA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البحار </a:t>
            </a: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، والأنهار، والبحيرات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…</a:t>
            </a: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7"/>
            <a:ext cx="5328592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858000" cy="429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r-SA" sz="40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تجد ا</a:t>
            </a:r>
            <a:r>
              <a:rPr lang="ar-JO" sz="4000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لأ</a:t>
            </a:r>
            <a:r>
              <a:rPr lang="ar-SA" sz="4000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كياس</a:t>
            </a:r>
            <a:r>
              <a:rPr lang="ar-SA" sz="40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 طريقها الى البحر عن طريق </a:t>
            </a:r>
            <a:r>
              <a:rPr lang="ar-SA" sz="4000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المجاري...</a:t>
            </a:r>
            <a:endParaRPr lang="en-GB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12776"/>
            <a:ext cx="8153400" cy="485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ar-SA" sz="3600" dirty="0" smtClean="0"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r-SA" sz="36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التأثير على الحيوانات المائية يمكن </a:t>
            </a:r>
            <a:r>
              <a:rPr lang="ar-JO" sz="36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أ</a:t>
            </a:r>
            <a:r>
              <a:rPr lang="ar-SA" sz="3600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ن تؤدي الى كوارث</a:t>
            </a:r>
            <a:endParaRPr lang="en-GB" sz="360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6CB-9D64-4772-8ECD-3E34EAEABB17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מפנה השמש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התלהבות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164</Words>
  <Application>Microsoft Office PowerPoint</Application>
  <PresentationFormat>‫הצגה על המסך (4:3)</PresentationFormat>
  <Paragraphs>43</Paragraphs>
  <Slides>13</Slides>
  <Notes>9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13</vt:i4>
      </vt:variant>
    </vt:vector>
  </HeadingPairs>
  <TitlesOfParts>
    <vt:vector size="16" baseType="lpstr">
      <vt:lpstr>מפנה השמש</vt:lpstr>
      <vt:lpstr>התלהבות</vt:lpstr>
      <vt:lpstr>1_התלהבות</vt:lpstr>
      <vt:lpstr>שקופית 1</vt:lpstr>
      <vt:lpstr>اُغنية ضم البيئة 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شكرًا لِحُسنِ إستِمَاعِكُم  مُعَلِمَتَكُم سجى قطاوي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hp</dc:creator>
  <cp:lastModifiedBy>jetway</cp:lastModifiedBy>
  <cp:revision>15</cp:revision>
  <dcterms:created xsi:type="dcterms:W3CDTF">2013-03-10T17:15:13Z</dcterms:created>
  <dcterms:modified xsi:type="dcterms:W3CDTF">2013-04-22T13:07:37Z</dcterms:modified>
</cp:coreProperties>
</file>