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5" r:id="rId3"/>
    <p:sldId id="266" r:id="rId4"/>
    <p:sldId id="257" r:id="rId5"/>
    <p:sldId id="274" r:id="rId6"/>
    <p:sldId id="275" r:id="rId7"/>
    <p:sldId id="276" r:id="rId8"/>
    <p:sldId id="260" r:id="rId9"/>
    <p:sldId id="261" r:id="rId10"/>
    <p:sldId id="269" r:id="rId11"/>
    <p:sldId id="271" r:id="rId12"/>
    <p:sldId id="263" r:id="rId13"/>
    <p:sldId id="264" r:id="rId14"/>
    <p:sldId id="277" r:id="rId15"/>
    <p:sldId id="272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268A-FC01-4DCE-9036-CCCC45AA5028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ABE7-8251-4C4A-A093-736EC12E7D83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02ED-08C4-4F01-8B27-2EF31AE220B9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268A-FC01-4DCE-9036-CCCC45AA5028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E48-1F7E-48DA-8425-DF3806160EF0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B815-9EBF-409D-8B4E-F31B7009DE11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B3E7-234D-4C8A-8041-4D7B6C6314DA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3DA6-A2AC-4B9A-90A2-2216287DB723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685B-B11F-4822-8F8B-C1A59C7E62CD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97FD-DA28-4AC9-B183-CAEF528A8B73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DB44-0263-4394-A729-DBDC0646D780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BE48-1F7E-48DA-8425-DF3806160EF0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350-2F1A-4A81-B4D5-8EC3B680C6E0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9ABE7-8251-4C4A-A093-736EC12E7D83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02ED-08C4-4F01-8B27-2EF31AE220B9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B815-9EBF-409D-8B4E-F31B7009DE11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AB3E7-234D-4C8A-8041-4D7B6C6314DA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3DA6-A2AC-4B9A-90A2-2216287DB723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685B-B11F-4822-8F8B-C1A59C7E62CD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97FD-DA28-4AC9-B183-CAEF528A8B73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DB44-0263-4394-A729-DBDC0646D780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B4350-2F1A-4A81-B4D5-8EC3B680C6E0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359217-AABC-4E73-B360-A964AF05DB43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359217-AABC-4E73-B360-A964AF05DB43}" type="datetime8">
              <a:rPr lang="he-IL" smtClean="0">
                <a:solidFill>
                  <a:srgbClr val="696464"/>
                </a:solidFill>
              </a:rPr>
              <a:pPr/>
              <a:t>15 אפריל 13</a:t>
            </a:fld>
            <a:endParaRPr lang="he-IL">
              <a:solidFill>
                <a:srgbClr val="696464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>
              <a:solidFill>
                <a:srgbClr val="696464"/>
              </a:solidFill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1D4B59-8840-4D1A-BF0A-949B64E79D0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bigoo.ws/Images/birds-gif/Dad-Mom-Baby-Goose-Family-233658.h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composting-free.blogspot.co.il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astlepoint.gov.uk/flash/Recycling/Compost/Compost_animation.swf" TargetMode="Externa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work_sheet_5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lasstools.net/widgets/dustbin_2/EfQK5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ilwan.net/Default.aspx?tabid=84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1</a:t>
            </a:fld>
            <a:endParaRPr lang="he-IL"/>
          </a:p>
        </p:txBody>
      </p:sp>
      <p:pic>
        <p:nvPicPr>
          <p:cNvPr id="5" name="Picture 4" descr="Dad, Mom, &amp; Baby Goose Family Images">
            <a:hlinkClick r:id="rId2"/>
          </p:cNvPr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81128"/>
            <a:ext cx="23812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כב עם 7 פינות 5"/>
          <p:cNvSpPr/>
          <p:nvPr/>
        </p:nvSpPr>
        <p:spPr>
          <a:xfrm>
            <a:off x="251520" y="836712"/>
            <a:ext cx="6048672" cy="424847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5400" dirty="0" smtClean="0">
                <a:latin typeface="Simplified Arabic" pitchFamily="18" charset="-78"/>
                <a:cs typeface="Simplified Arabic" pitchFamily="18" charset="-78"/>
              </a:rPr>
              <a:t>الدرس الثالث</a:t>
            </a:r>
            <a:endParaRPr lang="he-IL" sz="5400" dirty="0">
              <a:latin typeface="Simplified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3271E-6 -7.84459E-6 C -0.04216 -0.00509 -0.04492 -0.00602 -0.09192 -0.00417 C -0.1016 0.00023 -0.11525 0.0067 -0.12251 0.01641 C -0.12579 0.02081 -0.12787 0.02705 -0.13167 0.03075 C -0.13513 0.03422 -0.14014 0.03399 -0.14394 0.037 C -0.15465 0.04579 -0.16502 0.05457 -0.17763 0.05735 C -0.19059 0.06637 -0.20805 0.06452 -0.22204 0.06567 C -0.22965 0.06706 -0.23742 0.06776 -0.24503 0.06961 C -0.24814 0.0703 -0.25107 0.07307 -0.25419 0.07377 C -0.29669 0.08209 -0.34145 0.07955 -0.3843 0.08186 C -0.46051 0.08094 -0.50786 0.09181 -0.5711 0.06567 C -0.60635 0.06729 -0.64022 0.07331 -0.6753 0.07585 C -0.6912 0.08024 -0.70692 0.08256 -0.72282 0.08603 C -0.75133 0.08533 -0.78002 0.0851 -0.80853 0.08394 C -0.82356 0.08325 -0.83808 0.0777 -0.85294 0.07585 C -0.86279 0.07053 -0.87299 0.06591 -0.88353 0.06359 C -0.89286 0.05712 -0.90219 0.05319 -0.91256 0.05134 C -0.9212 0.04671 -0.92966 0.04185 -0.93865 0.03885 C -0.94902 0.03006 -0.93675 0.03931 -0.95558 0.03283 C -0.95973 0.03145 -0.96353 0.02798 -0.96768 0.02659 C -0.97684 0.0185 -0.96734 0.02566 -0.98151 0.02058 C -0.99205 0.01688 -0.99758 0.0141 -1.00915 0.01225 C -1.01987 0.00485 -1.0311 0.00393 -1.04285 0.00208 C -1.06739 -0.01481 -1.05685 -0.00926 -1.11473 -7.84459E-6 C -1.11733 0.00046 -1.11301 0.00786 -1.11473 0.01017 " pathEditMode="relative" ptsTypes="ffffffffffffffff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12"/>
          <p:cNvSpPr txBox="1">
            <a:spLocks noChangeArrowheads="1"/>
          </p:cNvSpPr>
          <p:nvPr/>
        </p:nvSpPr>
        <p:spPr bwMode="auto">
          <a:xfrm>
            <a:off x="2484438" y="-15220950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>
              <a:solidFill>
                <a:prstClr val="black"/>
              </a:solidFill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اسئلة حول </a:t>
            </a:r>
            <a:r>
              <a:rPr lang="ar-JO" sz="3600" dirty="0" err="1" smtClean="0">
                <a:latin typeface="Simplified Arabic" pitchFamily="18" charset="-78"/>
                <a:cs typeface="Simplified Arabic" pitchFamily="18" charset="-78"/>
              </a:rPr>
              <a:t>الصورة: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r>
              <a:rPr lang="ar-JO" sz="3600" dirty="0" err="1" smtClean="0">
                <a:latin typeface="Simplified Arabic" pitchFamily="18" charset="-78"/>
                <a:cs typeface="Simplified Arabic" pitchFamily="18" charset="-78"/>
              </a:rPr>
              <a:t>1.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 لو قمنا بوضع ما في الصورة على أرض الواقع ماذا تعتقدون سيحدث بعد مدة من الزمن؟</a:t>
            </a:r>
            <a:endParaRPr lang="he-IL" sz="3600" dirty="0">
              <a:latin typeface="Simplified Arabic" pitchFamily="18" charset="-78"/>
            </a:endParaRPr>
          </a:p>
        </p:txBody>
      </p:sp>
      <p:pic>
        <p:nvPicPr>
          <p:cNvPr id="6" name="Picture 16" descr="ad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3284984"/>
            <a:ext cx="4824536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4" descr="j03329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157192"/>
            <a:ext cx="1321793" cy="13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j03889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76672"/>
            <a:ext cx="1108894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16632"/>
            <a:ext cx="208823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فعالية </a:t>
            </a:r>
            <a:r>
              <a:rPr lang="ar-JO" dirty="0" smtClean="0">
                <a:hlinkClick r:id="rId2"/>
              </a:rPr>
              <a:t>تحضير </a:t>
            </a:r>
            <a:r>
              <a:rPr lang="ar-JO" dirty="0" err="1" smtClean="0">
                <a:hlinkClick r:id="rId2"/>
              </a:rPr>
              <a:t>كمبوست</a:t>
            </a:r>
            <a:r>
              <a:rPr lang="ar-JO" dirty="0" smtClean="0">
                <a:hlinkClick r:id="rId2"/>
              </a:rPr>
              <a:t> </a:t>
            </a:r>
            <a:r>
              <a:rPr lang="ar-JO" dirty="0" smtClean="0"/>
              <a:t/>
            </a:r>
            <a:br>
              <a:rPr lang="ar-JO" dirty="0" smtClean="0"/>
            </a:br>
            <a:endParaRPr lang="he-IL" dirty="0"/>
          </a:p>
        </p:txBody>
      </p:sp>
      <p:pic>
        <p:nvPicPr>
          <p:cNvPr id="27650" name="Picture 2" descr="http://media.shopy.co.il/shops/795/2817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284984"/>
            <a:ext cx="4536504" cy="2867025"/>
          </a:xfrm>
          <a:prstGeom prst="rect">
            <a:avLst/>
          </a:prstGeom>
          <a:noFill/>
        </p:spPr>
      </p:pic>
      <p:pic>
        <p:nvPicPr>
          <p:cNvPr id="7" name="תמונה 6" descr="RS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4664"/>
            <a:ext cx="2088232" cy="88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מעוגל 4"/>
          <p:cNvSpPr/>
          <p:nvPr/>
        </p:nvSpPr>
        <p:spPr>
          <a:xfrm>
            <a:off x="539552" y="548680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>
                <a:hlinkClick r:id="rId5"/>
              </a:rPr>
              <a:t>فيلم</a:t>
            </a:r>
            <a:r>
              <a:rPr lang="ar-JO" dirty="0" smtClean="0"/>
              <a:t> </a:t>
            </a:r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1259632" y="3140968"/>
            <a:ext cx="7237040" cy="2316832"/>
          </a:xfrm>
        </p:spPr>
        <p:txBody>
          <a:bodyPr>
            <a:normAutofit/>
          </a:bodyPr>
          <a:lstStyle/>
          <a:p>
            <a:pPr algn="r"/>
            <a:r>
              <a:rPr lang="ar-JO" sz="32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الأن</a:t>
            </a:r>
            <a:r>
              <a:rPr lang="ar-JO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بعد ان تعلمتم عن الكمبوست</a:t>
            </a:r>
            <a:r>
              <a:rPr lang="he-IL" sz="3200" dirty="0" smtClean="0">
                <a:solidFill>
                  <a:schemeClr val="tx1"/>
                </a:solidFill>
                <a:latin typeface="Simplified Arabic" pitchFamily="18" charset="-78"/>
              </a:rPr>
              <a:t> </a:t>
            </a:r>
            <a:r>
              <a:rPr lang="ar-JO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،  كيف تساعد بقايا النباتات التي كانت حية في السابق في نمو النباتات الجديدة؟</a:t>
            </a:r>
            <a:endParaRPr lang="he-IL" sz="3200" dirty="0">
              <a:solidFill>
                <a:schemeClr val="tx1"/>
              </a:solidFill>
              <a:latin typeface="Simplified Arabic" pitchFamily="18" charset="-78"/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سؤال للتفكير</a:t>
            </a:r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12</a:t>
            </a:fld>
            <a:endParaRPr lang="he-IL"/>
          </a:p>
        </p:txBody>
      </p:sp>
      <p:pic>
        <p:nvPicPr>
          <p:cNvPr id="1026" name="Picture 2" descr="C:\Users\jetway\Desktop\questionweb3568166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3028950" cy="2809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5" name="הסבר ענן 4"/>
          <p:cNvSpPr/>
          <p:nvPr/>
        </p:nvSpPr>
        <p:spPr>
          <a:xfrm>
            <a:off x="1547664" y="1484784"/>
            <a:ext cx="6120680" cy="3168352"/>
          </a:xfrm>
          <a:prstGeom prst="cloudCallout">
            <a:avLst>
              <a:gd name="adj1" fmla="val -44736"/>
              <a:gd name="adj2" fmla="val 853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dirty="0" smtClean="0">
                <a:latin typeface="Simplified Arabic" pitchFamily="18" charset="-78"/>
                <a:cs typeface="Simplified Arabic" pitchFamily="18" charset="-78"/>
                <a:hlinkClick r:id="rId2" action="ppaction://hlinkfile"/>
              </a:rPr>
              <a:t>الوظيفة </a:t>
            </a:r>
            <a:r>
              <a:rPr lang="ar-JO" sz="4400" dirty="0" err="1" smtClean="0">
                <a:latin typeface="Simplified Arabic" pitchFamily="18" charset="-78"/>
                <a:cs typeface="Simplified Arabic" pitchFamily="18" charset="-78"/>
                <a:hlinkClick r:id="rId2" action="ppaction://hlinkfile"/>
              </a:rPr>
              <a:t>البيتية</a:t>
            </a:r>
            <a:r>
              <a:rPr lang="ar-JO" sz="4400" dirty="0" smtClean="0">
                <a:latin typeface="Simplified Arabic" pitchFamily="18" charset="-78"/>
                <a:cs typeface="Simplified Arabic" pitchFamily="18" charset="-78"/>
                <a:hlinkClick r:id="rId2" action="ppaction://hlinkfile"/>
              </a:rPr>
              <a:t> </a:t>
            </a:r>
            <a:endParaRPr lang="he-IL" sz="4400" dirty="0">
              <a:latin typeface="Simplified Arabic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14</a:t>
            </a:fld>
            <a:endParaRPr lang="he-IL"/>
          </a:p>
        </p:txBody>
      </p:sp>
      <p:pic>
        <p:nvPicPr>
          <p:cNvPr id="3074" name="Picture 2" descr="C:\Users\jetway\Desktop\_1_~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פיצוץ 2 5"/>
          <p:cNvSpPr/>
          <p:nvPr/>
        </p:nvSpPr>
        <p:spPr>
          <a:xfrm>
            <a:off x="179512" y="3429000"/>
            <a:ext cx="3024336" cy="309634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 smtClean="0"/>
              <a:t>يومًا جميلًا</a:t>
            </a:r>
            <a:endParaRPr lang="he-IL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229600" cy="1656184"/>
          </a:xfrm>
        </p:spPr>
        <p:txBody>
          <a:bodyPr>
            <a:normAutofit/>
          </a:bodyPr>
          <a:lstStyle/>
          <a:p>
            <a:r>
              <a:rPr lang="ar-JO" sz="3600" dirty="0" smtClean="0">
                <a:latin typeface="Simplified Arabic" pitchFamily="18" charset="-78"/>
                <a:cs typeface="Simplified Arabic" pitchFamily="18" charset="-78"/>
              </a:rPr>
              <a:t>هيا نُراجع معًا موضوع الدرس السابق عن طريق </a:t>
            </a:r>
            <a:r>
              <a:rPr lang="ar-JO" sz="3600" dirty="0" smtClean="0">
                <a:latin typeface="Simplified Arabic" pitchFamily="18" charset="-78"/>
                <a:cs typeface="Simplified Arabic" pitchFamily="18" charset="-78"/>
                <a:hlinkClick r:id="rId2"/>
              </a:rPr>
              <a:t>اللُعبة</a:t>
            </a:r>
            <a:endParaRPr lang="he-IL" sz="3600" dirty="0">
              <a:latin typeface="Simplified Arabic" pitchFamily="18" charset="-78"/>
            </a:endParaRPr>
          </a:p>
        </p:txBody>
      </p:sp>
      <p:pic>
        <p:nvPicPr>
          <p:cNvPr id="1026" name="Picture 2" descr="C:\Users\jetway\Desktop\recycleb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3" y="3573016"/>
            <a:ext cx="5832648" cy="27595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81056" cy="1668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JO" sz="32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JO" sz="32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الكومبوست هو سماد طبيعي نحصل علية من عملية تحلل المواد العضوية كأوراق الشجر، والأشجار، وبقايا الطعام، وروث الحيوانات والتي تقوم بتحليله بداخل التربة كائنات حية دقيقة.</a:t>
            </a:r>
            <a:endParaRPr lang="he-IL" sz="3200" dirty="0">
              <a:solidFill>
                <a:schemeClr val="tx1"/>
              </a:solidFill>
              <a:latin typeface="Simplified Arabic" pitchFamily="18" charset="-78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b="1" dirty="0" err="1" smtClean="0"/>
              <a:t>الكُومبوست</a:t>
            </a:r>
            <a:r>
              <a:rPr lang="ar-JO" dirty="0" smtClean="0"/>
              <a:t> </a:t>
            </a:r>
            <a:endParaRPr lang="he-IL" dirty="0"/>
          </a:p>
        </p:txBody>
      </p:sp>
      <p:pic>
        <p:nvPicPr>
          <p:cNvPr id="7170" name="Picture 2" descr="http://1.bp.blogspot.com/_RVjmcmLmxlA/TADVZhigQZI/AAAAAAAABAE/QJjGcX7yHwo/s1600/%D8%AF%D9%88%D8%B1%D8%A9+%D8%A7%D9%84%D9%83%D9%85%D8%A8%D9%88%D8%B3%D8%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797152"/>
            <a:ext cx="3868872" cy="1728192"/>
          </a:xfrm>
          <a:prstGeom prst="rect">
            <a:avLst/>
          </a:prstGeom>
          <a:noFill/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משנה 5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81056" cy="1600200"/>
          </a:xfrm>
        </p:spPr>
        <p:txBody>
          <a:bodyPr>
            <a:noAutofit/>
          </a:bodyPr>
          <a:lstStyle/>
          <a:p>
            <a:pPr algn="r"/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قشر البيض </a:t>
            </a:r>
          </a:p>
          <a:p>
            <a:pPr algn="r"/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قشر الفواكه </a:t>
            </a:r>
          </a:p>
          <a:p>
            <a:pPr algn="r"/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بقايا </a:t>
            </a:r>
            <a:r>
              <a:rPr lang="ar-SA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الخضر </a:t>
            </a:r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(الغير مطبوخة</a:t>
            </a:r>
            <a:r>
              <a:rPr lang="ar-SA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/>
            <a:r>
              <a:rPr lang="ar-JO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بقايا أعشاب</a:t>
            </a:r>
            <a:endParaRPr lang="ar-SA" sz="3600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ماذا أضع ف</a:t>
            </a:r>
            <a:r>
              <a:rPr lang="ar-JO" b="1" dirty="0" smtClean="0"/>
              <a:t>ي </a:t>
            </a:r>
            <a:r>
              <a:rPr lang="ar-SA" b="1" dirty="0" err="1" smtClean="0"/>
              <a:t>الكومبوست؟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he-IL" dirty="0"/>
          </a:p>
        </p:txBody>
      </p:sp>
      <p:pic>
        <p:nvPicPr>
          <p:cNvPr id="7" name="Picture 2" descr="D:\recyclinggi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861048"/>
            <a:ext cx="2016225" cy="18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משנה 5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237040" cy="1600200"/>
          </a:xfrm>
        </p:spPr>
        <p:txBody>
          <a:bodyPr>
            <a:noAutofit/>
          </a:bodyPr>
          <a:lstStyle/>
          <a:p>
            <a:pPr algn="r"/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يصبح </a:t>
            </a:r>
            <a:r>
              <a:rPr lang="ar-JO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الكومبوست</a:t>
            </a:r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جاه</a:t>
            </a:r>
            <a:r>
              <a:rPr lang="ar-JO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زًا</a:t>
            </a:r>
            <a:r>
              <a:rPr lang="ar-JO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</a:t>
            </a:r>
            <a:r>
              <a:rPr lang="ar-JO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لإ</a:t>
            </a:r>
            <a:r>
              <a:rPr lang="ar-SA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ستخدام</a:t>
            </a:r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عندما تتحلل الم</a:t>
            </a:r>
            <a:r>
              <a:rPr lang="ar-JO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SA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خلفات</a:t>
            </a:r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تحللاً تاماً وكاملاً ولا يبقى لها أثراً وتصبح رائحة </a:t>
            </a:r>
            <a:r>
              <a:rPr lang="ar-JO" sz="36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الكومبوست</a:t>
            </a:r>
            <a:r>
              <a:rPr lang="ar-JO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ذكية مثل رائحة الحديقة.</a:t>
            </a:r>
            <a:endParaRPr lang="he-IL" sz="3600" dirty="0">
              <a:solidFill>
                <a:schemeClr val="tx1"/>
              </a:solidFill>
              <a:latin typeface="Simplified Arabic" pitchFamily="18" charset="-78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5</a:t>
            </a:fld>
            <a:endParaRPr lang="he-IL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متى يصبح </a:t>
            </a:r>
            <a:r>
              <a:rPr lang="ar-JO" dirty="0" err="1" smtClean="0"/>
              <a:t>الكومبوست</a:t>
            </a:r>
            <a:r>
              <a:rPr lang="ar-JO" dirty="0" smtClean="0"/>
              <a:t> </a:t>
            </a:r>
            <a:r>
              <a:rPr lang="ar-SA" dirty="0" smtClean="0"/>
              <a:t>جاهزاً ل</a:t>
            </a:r>
            <a:r>
              <a:rPr lang="ar-JO" dirty="0" err="1" smtClean="0"/>
              <a:t>لإ</a:t>
            </a:r>
            <a:r>
              <a:rPr lang="ar-SA" dirty="0" err="1" smtClean="0"/>
              <a:t>ستخدام</a:t>
            </a:r>
            <a:r>
              <a:rPr lang="ar-SA" dirty="0" smtClean="0"/>
              <a:t>؟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משנה 5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81056" cy="16002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الحصول على سماد </a:t>
            </a:r>
            <a:r>
              <a:rPr lang="ar-SA" sz="1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طبيع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وصح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 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لتغذية 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النباتات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دون الحاجة إلى 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SA" sz="1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ستخدام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أ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سماد </a:t>
            </a:r>
            <a:r>
              <a:rPr lang="ar-SA" sz="1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كيماو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ضار للصحة</a:t>
            </a:r>
            <a:r>
              <a:rPr lang="ar-JO" sz="1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r"/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وأيضا مِن أجل 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تقليل مخلفات المنزل بشكل كبير مما ي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ُساهِم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ف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ي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حل م</a:t>
            </a:r>
            <a:r>
              <a:rPr lang="ar-JO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SA" sz="12800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شكلة</a:t>
            </a:r>
            <a:r>
              <a:rPr lang="ar-SA" sz="1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المخلفات عن طريق إعادة التدوير.</a:t>
            </a:r>
          </a:p>
          <a:p>
            <a:pPr algn="r"/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فوائد عمل </a:t>
            </a:r>
            <a:r>
              <a:rPr lang="ar-SA" b="1" dirty="0" err="1" smtClean="0"/>
              <a:t>الكومبوست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179512" y="1505930"/>
            <a:ext cx="8507288" cy="1419014"/>
          </a:xfrm>
        </p:spPr>
        <p:txBody>
          <a:bodyPr>
            <a:normAutofit/>
          </a:bodyPr>
          <a:lstStyle/>
          <a:p>
            <a:r>
              <a:rPr lang="ar-JO" dirty="0" smtClean="0"/>
              <a:t>للتعرف على </a:t>
            </a:r>
            <a:r>
              <a:rPr lang="ar-JO" dirty="0" err="1" smtClean="0"/>
              <a:t>الكومبوست</a:t>
            </a:r>
            <a:r>
              <a:rPr lang="ar-JO" dirty="0" smtClean="0"/>
              <a:t> هيا نُشاهد </a:t>
            </a:r>
            <a:r>
              <a:rPr lang="ar-JO" dirty="0" smtClean="0">
                <a:hlinkClick r:id="rId2"/>
              </a:rPr>
              <a:t>هذا الفلاش</a:t>
            </a:r>
            <a:endParaRPr lang="he-IL" dirty="0"/>
          </a:p>
        </p:txBody>
      </p:sp>
      <p:pic>
        <p:nvPicPr>
          <p:cNvPr id="15362" name="Picture 2" descr="https://encrypted-tbn2.gstatic.com/images?q=tbn:ANd9GcRWD8CWOSZxG203_65j30C3ZXw7rmoXSRvYTB80MyVB2U3Iw3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645024"/>
            <a:ext cx="5904656" cy="2736304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hISERAQEBAQEBAQEBAQEA8QDxAQFhUQFhAVFBQQFBIXHCYeGBkjGRISHy8gIycpLC0sFR4xNTAqNSYrLCkBCQoKDgwOGg8PGiwlHiQsLCkqLCwsNSktLCosLCwsLCosLCwtKSwpLCwsLCwsLCwsLCwsLC8sKiwsLCwsKSwsLP/AABEIAOEA4QMBIgACEQEDEQH/xAAcAAEAAgMBAQEAAAAAAAAAAAAABQYDBAcCAQj/xABCEAACAQICBgYHBQUIAwAAAAAAAQIDEQQFBhIhMUFRBxMiYXGBMkJSkaGxwRQVI9HwVGKSsvEWMzRTcnOC4RckdP/EABoBAQADAQEBAAAAAAAAAAAAAAADBAUBAgb/xAAsEQACAgEDAwIEBwEAAAAAAAAAAQIDEQQSMRMhUUFxBRRSkSMyQmGBobEi/9oADAMBAAIRAxEAPwDuIAAAAAAAAAAAAB8lK217EuLAPoI6tn9GLtra3+lX+IpZ7SlubvydkyHr1/UiPqw8kiDU+84d/wAB95w7/gOvX5HVh5NsGp95w7/gPvOHf8B16/I6sPJtg1PvOHf8B95w7/gOvX5HVh5NsGGji4S2KSvy4mYljJSWUe00+6AAOnQAAAAAAAAAAAAAAAAAAAAAAADzUmkm27JbWznWmOn0INwj2rboRfxk/wBeZk6R9NFSvhqUu367XDu/X9OU1sRrNt7W97M2+7e9q4/0o3WbntXBvY7TLEyd4zVNcFD6t7zbyjpAnFqOKWvD/MgtWce+y2P4PxK7OxgnFEGyLItqOv0c4TUZRmpwktaFSL2Sj+fcZPvR8zlGU51Og7Xbpt3ceT9pFyp49SSlF3UldMpXRdb/AGKtqcH+xZfvR8x96PmVz7WPtZB1GRbyx/ej5j70fMrn2sfax1GN5Y1mr5ss2j+kiqtUqj/E9WXtd3j8zm32s+wxrTTTaad01ss1uZNTqZVSyiSq+VbyjtAITRXSFYqlta62nZVFz5TXcybPpK7I2RUo8M3ITU47kAeZ1FFNyaSW1tuyS5tkNS0mjWq9ThV1jW2dV+hGPG3tP4eJydkYdm+TkpxjyTYAJD2AAAAAAAAAAAAAAACv6aaTRweHlO/4s7xpR7/a8icr14wjKc2oxinKTfBJbTgGmmkssZiJVLtU49mlHlFcfMqaq7pxwuWV9RbsjhcshcXiZVJynNtyk222a0pCbMM2ZUTPR7lUMUqhikzDNk8SVGWVQmdHM1s+ok9k3+G3wn7Pn87FclI8KTurXvfZbnwPU61OO1nZRUlhnRetHWmbH5NXo08PPER1Z1qMajt7XFPlLc2u80TEnBwk4sy5xcHhmx1o601weDybHWjrTXABMZFnksNWhVjuTtOPtQe9HRs20+w1KEXB9bOUVKMI8LrZrPgchBbp1dlMXGPr/RYq1M64uMSezbSbEYuSU5dlvs0oXUVy2cX4nTNFMjWGoRTX4k7SqPv4R8vzKV0caPdZUeJmuxSdoJ8Z8/L8jp5qfD6XL8afdvgv6Otv8WfL4AANY0QAAAAAAAAAAAAAfGAc56WdKNSCwdOXaqLWq24Q4R8zkkpFz070PxlOrVxNRdfCcnJ1aaexcnHfEpE5GFe5SsbkjJtcnNuR5nIwzZ6nIwTmcijiR8mzXnMkMFlNSs+yrR9p/QnMPozCG1rWfNlmEGTxgVDq5PdFvyJzQyFCnjKNXHKfUU5a+rCKneS9FSV/RvvJepgUuBp1cJ3FmMUiZRSO05tjMLmeFlGhUjOce3Td0mpr1WntV93uOVzg02nsadmu8h8HiqlCaqUpOElyfwZP4nGquuvSSk9lWK9v2vMo/EKd66i5XPsVdZXuW9crk1gAYhlAAAA2MBgpVqkKUFeU5KK8+JrnRujPILKWLmtrvGlfl60vp7yfT0u6xQX8+xNTU7JqJc8oy2OHo06MN0IpN85cX7zcAPrYpRWEfRJJLCAAOnQAAAAAAAAAAAAAAD41fY9qfAo+lfRXh8TrVKFsPWe3YuxJ98eHl7i8g8ThGaxJHmUVJYZ+Y9I9GMTgp6uIpOK9Wa2xkuakthk0f0blWanNPV9WPPvZ+jsxwEK9OVKpGMoSTTUknw2NX495XtH9FI0Lymk2m1Fd3Mq/LYfYr9DD7ELk2gz1U59iPK20mf7I4dL0W+9ssE5mCbLSgkWFFIqGZaGU2nqXiyl5rk0qTakvM6zXex8e7cU/PqVepudKnFcnrP32I7XsWUm3+x4se1ZSyUOWV8ZvUXK15Pwj9WZKcYxWrCOqnvd7t+L+iN3GZe6d3Od+bSv9TQVeHtS/g/7MW/5q3ttaXgy7fmLO23CPQM1CkpOyl742+pIUtHpy3SiVPlLvpZX+Wt+lkSCxUdCK8t0qfnJ/kbcejTFtXUqP8b/IfKX/AEsfLW/SyCyLKZYmvTox9Z9p8ore/cdwwmFjThCnBWjCKil3IrehOibwkZzq6rqzdk4u6UO597+RaTb0GmdUMy5ZqaSjpxzLlgEdnOkFDCw169RQ5R3yl4RKpkHShDE4xUNTq6U1q0pSfac77NblfkXJ3Qg0m+5ZlZGLw2XwAEpIAAAAAAYcXhI1I6sr24OMnFp800UnPslx9C88PXq1aa22UnrxXevW8V7i+Ar3aeNq79n5RDbTGz38nF56WYxbPtFVW/eZj/tjjf2mp7zp2faHYfFXk49XV/zYJJ/8luZyfO8reHrToucZuDs5Rvbw8TC1NN9HdyePOTJvrtq5fb3Nh6W4z9pq/wAR5elOL/aa38bIoFLqz8v7lXqS8sk3pJiv2mt/Gz5T0jxKkpfaKrs09s3wdyNA6k/LG+Xk7lkedRxGHhWjvkrTXKa9Jfrg0equJOYaFZ86NR0pP8Orbynwf0LrUxm0+o0l/WrUvX1N7T29WGfX1JXrg5ERHMoppX2skYTLRYPNdFazTCVptqFox58S0NGKVIA55iNE6strk5eLuastGKkfUv4HSXhzw8Mcwcwc3hlzi9qa8ifyiiyx1MvjLekzxhsrUG2uPAYGDJgoWLBg6llt3EVRpEhRWy3PYdOmbEZnRpxlUnVpxhFXcnONkc20p6ZUtalgI3e1PETWzxhH6v3EB0h5e49alfsSv5J3+RQKbKF10l2XYqW2yXZEnjMyq15upWqSqTe1yk2xQrOLUou0otNNcGuJqQZnizMkUJH6F0L0iWMwsKl/xI2hVX7y4+ZPHDejXSP7NilCTtSr2hLkperI7kbGlt6kO/KNOizfHvygAC0TgAAAAAGhnmZrD0KlZ74x7K5zeyK95xLF1HOUpyd5Sbk33tnQOkTH60oUE9kFrz/1P0V5L5lCrQPnfiNu+zauF/pi62zdPb6I0wepo8mYUQAAcPqdtpbMHnDnSTb7UVaXjzKkZ8NWaur21tnnwLui1HRs78PktaW7pT78MsuGx3ai2/WRdMPVukcvw2K96+aL9kuL16cX3WPpkbyJyLPpjpsyHo6fLHzVPR8bAPDQSPE6hjjiE+IBtxNinI041D316Sbe5IAoXSFFOdVc4/Q5HTOk6UZj1k6sr7G3bwRzSMtr8X8zNv7lG02osyxka0ZGSDKTRVaNujNpprY000+87/oLn32rCU5N9uCUJ+KWx/rkfn1M6D0VZx1Vd0m+xUXx/XzJaJ9OefT1JKZbJZOxgA2jUAAAAB8mtj8GAcwz1upVqVH60m/Lcl7rFfxFIt+aYOzZXcVRPlbU85Z8/Yu+WQlSJhN2tA1KkSq0QM8AA4eT1Cm3uVz40Z82pOjhot7J13s7qa/Mj8Fjm7RqXkuEvWXnxXj7zQWgm61Jc+C4tJJwUlz4N6FKUmpR3vZJd/B+f0LPormFn1ctnjzK7h24NVI9qCe1rl+8uBbI5WqijWpO0mk1yfc+81NDa5R2S/NH/DQ0ljcdkuUWuhI2EaOW6zitZWe5m+jRLp8ZjqTPU2aWLxCSbb2IA0s4zFU4N327kRmX5ko0deT2WlJ+/cV/SLNnUlZPsp2NbHZhenGnH0bL3cCtqL1TBy+xBdaq4OX2L5gszXVQnOSTktZ+buQOkWlicXTpPfsciq4/M5JuGs7RSSV+5EXWxR2M24L2R2Mm4L2MmZYzsSd+DKnTkSGbYvs257CMgytYQTNlSNmijUpm3TK7RDg2aa2k1kGL1MRRt7aRBqpYkNG4ueKor9+78Ev6HGuxxrsfozLa+vShLus/FbPobJF6O/3P/KVvDZ/2Shq0vdBP9jRreYJgAEp7AAAIDPcBva3PaUzH4bedNxNDWi17vEpeb4KzewxtZTteVwzM1NWHlFLxFI0KkCdxdAiq9MyJIzZIj2ia0SyF4rERg79XHt1H+6uHi93mRUqd3Zb3uPuWdKM8C6lLD0KNSOttqzc7yaVuDXZvexLpalOxbuFySaetSn/1wS3S3h9Svh42tHq5JJbtjW7ysVLCRMmlfSJUzDqeuo0qbpOVp09e9pJXTu3s2I8YF3SPodybyja3JvsXHRLCKU2mrq21Mu2X5UqV1D0HtUH6r42fLuKhoVVSrJP1lZHRoUiWMU/+vU9xSff1MUKZ6Zm1DFURKSGniaySbbsU/PM2c7xjsjxZYM3wzluezkVjE5fJu248s4ys4iGtKz9FbZeHLz3Hicr3f68DPi7JuMdtntfNmufNa6/q2YXCMLV3dSeFwiMzav8AjVFyf0RrYejUqSUKcZTnJ2UYq7J7qaLk5zpuTbu+1YsGUaT0sN/dYOmn7Ws7+80Yaynak5f0y7HU1YSbK3pX0aV8NgqWMnLWlrtVqcdqpxdtR347bpvvRSIo7fjukjrqU6NTCwlTqQcJR13uasc5jo3Rv6Vbw7B4s1VLf/LPM9RVnsyv0omwmWKjo5R51X4yivkiVwWQUU01TTf71pfNEPzMPQj68SoYHLq1eWrRpTqc3FbF4y3LzZ0fQ/Q10Ja02p4iStaO1QXK/PvJTL6EmlG7UeEY9le5FzyPL1BXsl+ZJXm+W1cHuGbXhEhgsN1cIw5Lb48TOAbSSSwjTSwsIAA6dAAABE51grrWXn4kseakE00+JFbWrI7TxZDfHBzXMMNa5A4mkXrOsBZvYVTGYc+cthteDEsjhlWznE9VSlJenO8Id112peS+ZSZwLFpNiNatqcKasvF7WQ0qZbohsh7liqO2Jqapv5ZmPVu0tsfka2ofdQnU8Eqlg6Bk+NV4zg9qs0dXyHNoV4LalNLbH6n5wwWOnSd4PZ7L3FwyTTWKau3Tkubt8SzXckTwtO6Oka9WiVbK9PrpKerNc72ZasrzKOIi5Ri0k7XfPuLUZqXBYUkyNxOGKtpVilRp2Xp1Ni7lxZ0HFQhGMpzerGKcpN8Elds4tn+bPEV51N0b2hHlBbkU9fqOlXhcsq6u7pwwuWRx8APmTCAAAPplpxPEIm1RgdR6Rnw9Ml8FQNTC0SwZZhLtFiuOSaESXyXAXa2FshCySXA08rwmpG/F/I3j6HS1bI59WbNFeyOQAC2WAAAAAAAAADQzXCa0b8VvKVjcF21F7m9vgtrOhtFU0gwerPZxjJJ+NjM1tX6/uUdVX+o4LicR1lWpP26k5eTk7L3WPLgeXScZNNWcW4td62GzqbCN8Hh8GlOmfFE2XE8ahC2RNmLUPLpGyoDUPO487jBSqzh6E5R8G18D9NaMUksHhbbL0Kcn/qcE2/e2fmvUP0vo7/hML/8APS/kRf0cstlvTPLZXukzF1Y4eMIJ9XUlarPw2xj5vb5HLDveZ5dGvSnRmuzOLXg+DRw/NctlQqzozVpQk14rgzP+J1yU1P0f9FTXwalu9DUABlGcD6kfDJTiDpkpwN7D0jBQpkphKJJFHuKN3A4fcXDI8vvZshsqwd2i7YLD6kUuL3/ka2jp3Sy+DQ01W55ZsJAA2zVAAAAAAAAAAAABp5nl6qwtuktsX38jcB5lFSW1nmUVJYZxvSzQWUpyqU1q1d84PdLvX5lMeDnBuM4uL718nxP0nWw8Zq0oqXivkyKxuieHq+lD9eO8z3pZx/L3RUdEo8dz88VKdmeHE7ZjOijCz3SnDwIur0MQ9TEyXjAglRb9JC6bPByhI+6p0qfQvU9XEw84y+hifQ1iP2ij7pkXQt+lkfRs8HOdU/SWj/8AhcN/sUv5Ecz/APDOI/aKPumdSyzDOnRo05WcqdOEG1uvGKTt7i7o65wb3LBa00JRb3I2il9I2jvW0/tNNfiUladuMOfkXQ8zgmmmrpppp8U96Ld1Stg4Ms21qyLiz8+AntMMgeFxEopfhT7dN9z9XyIE+SnBwk4y5R85KLi3Fn2KNmlAmcHoNi5xjONJaskpRbnFXTV0yTw3R5iuKpR8al/kiaOmtfEX9iWNFj/SyDw1Im8vw17E1g+j+a9OtBd0YuXzsWHAaN0qW3bN85Wt7kXqtDa+VgtV6Wx8rBhyTL7JSa2cO8mwkDaqrVccI1K4KCwgACUkAAAAAAAAAAAAAAAAAAAAAAAAAAAAAAIPS/IlisPKKX4kLzpvvS2x8/yONOm02mrNbGu8/QJy/T/R/qq3XQX4da7duE+K+v8AQxviWnyuqv5MzXU5/EX8nQNH/wDC4f8A2af8qJA0MgX/AKuG/wBil/IjfNWv8i9kaEPyr2AAJD2AAAAAAAAAAAAAAAAAAAAAAAAAAAAAAAAAAAACOz7LFiKE6bW21490luJEHmcVOLi/U8yipJpmplNPVoUItWcaVNNPmoJNG2AdisJI6lhYAAOnQ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8605838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5366" name="AutoShape 6" descr="data:image/jpeg;base64,/9j/4AAQSkZJRgABAQAAAQABAAD/2wCEAAkGBhISERAQEBAQEBAQEBAQEA8QDxAQFhUQFhAVFBQQFBIXHCYeGBkjGRISHy8gIycpLC0sFR4xNTAqNSYrLCkBCQoKDgwOGg8PGiwlHiQsLCkqLCwsNSktLCosLCwsLCosLCwtKSwpLCwsLCwsLCwsLCwsLC8sKiwsLCwsKSwsLP/AABEIAOEA4QMBIgACEQEDEQH/xAAcAAEAAgMBAQEAAAAAAAAAAAAABQYDBAcCAQj/xABCEAACAQICBgYHBQUIAwAAAAAAAQIDEQQFBhIhMUFRBxMiYXGBMkJSkaGxwRQVI9HwVGKSsvEWMzRTcnOC4RckdP/EABoBAQADAQEBAAAAAAAAAAAAAAADBAUBAgb/xAAsEQACAgEDAwIEBwEAAAAAAAAAAQIDEQQSMRMhUUFxBRRSkSMyQmGBobEi/9oADAMBAAIRAxEAPwDuIAAAAAAAAAAAAB8lK217EuLAPoI6tn9GLtra3+lX+IpZ7SlubvydkyHr1/UiPqw8kiDU+84d/wAB95w7/gOvX5HVh5NsGp95w7/gPvOHf8B16/I6sPJtg1PvOHf8B95w7/gOvX5HVh5NsGGji4S2KSvy4mYljJSWUe00+6AAOnQAAAAAAAAAAAAAAAAAAAAAAADzUmkm27JbWznWmOn0INwj2rboRfxk/wBeZk6R9NFSvhqUu367XDu/X9OU1sRrNt7W97M2+7e9q4/0o3WbntXBvY7TLEyd4zVNcFD6t7zbyjpAnFqOKWvD/MgtWce+y2P4PxK7OxgnFEGyLItqOv0c4TUZRmpwktaFSL2Sj+fcZPvR8zlGU51Og7Xbpt3ceT9pFyp49SSlF3UldMpXRdb/AGKtqcH+xZfvR8x96PmVz7WPtZB1GRbyx/ej5j70fMrn2sfax1GN5Y1mr5ss2j+kiqtUqj/E9WXtd3j8zm32s+wxrTTTaad01ss1uZNTqZVSyiSq+VbyjtAITRXSFYqlta62nZVFz5TXcybPpK7I2RUo8M3ITU47kAeZ1FFNyaSW1tuyS5tkNS0mjWq9ThV1jW2dV+hGPG3tP4eJydkYdm+TkpxjyTYAJD2AAAAAAAAAAAAAAACv6aaTRweHlO/4s7xpR7/a8icr14wjKc2oxinKTfBJbTgGmmkssZiJVLtU49mlHlFcfMqaq7pxwuWV9RbsjhcshcXiZVJynNtyk222a0pCbMM2ZUTPR7lUMUqhikzDNk8SVGWVQmdHM1s+ok9k3+G3wn7Pn87FclI8KTurXvfZbnwPU61OO1nZRUlhnRetHWmbH5NXo08PPER1Z1qMajt7XFPlLc2u80TEnBwk4sy5xcHhmx1o601weDybHWjrTXABMZFnksNWhVjuTtOPtQe9HRs20+w1KEXB9bOUVKMI8LrZrPgchBbp1dlMXGPr/RYq1M64uMSezbSbEYuSU5dlvs0oXUVy2cX4nTNFMjWGoRTX4k7SqPv4R8vzKV0caPdZUeJmuxSdoJ8Z8/L8jp5qfD6XL8afdvgv6Otv8WfL4AANY0QAAAAAAAAAAAAAfGAc56WdKNSCwdOXaqLWq24Q4R8zkkpFz070PxlOrVxNRdfCcnJ1aaexcnHfEpE5GFe5SsbkjJtcnNuR5nIwzZ6nIwTmcijiR8mzXnMkMFlNSs+yrR9p/QnMPozCG1rWfNlmEGTxgVDq5PdFvyJzQyFCnjKNXHKfUU5a+rCKneS9FSV/RvvJepgUuBp1cJ3FmMUiZRSO05tjMLmeFlGhUjOce3Td0mpr1WntV93uOVzg02nsadmu8h8HiqlCaqUpOElyfwZP4nGquuvSSk9lWK9v2vMo/EKd66i5XPsVdZXuW9crk1gAYhlAAAA2MBgpVqkKUFeU5KK8+JrnRujPILKWLmtrvGlfl60vp7yfT0u6xQX8+xNTU7JqJc8oy2OHo06MN0IpN85cX7zcAPrYpRWEfRJJLCAAOnQAAAAAAAAAAAAAAD41fY9qfAo+lfRXh8TrVKFsPWe3YuxJ98eHl7i8g8ThGaxJHmUVJYZ+Y9I9GMTgp6uIpOK9Wa2xkuakthk0f0blWanNPV9WPPvZ+jsxwEK9OVKpGMoSTTUknw2NX495XtH9FI0Lymk2m1Fd3Mq/LYfYr9DD7ELk2gz1U59iPK20mf7I4dL0W+9ssE5mCbLSgkWFFIqGZaGU2nqXiyl5rk0qTakvM6zXex8e7cU/PqVepudKnFcnrP32I7XsWUm3+x4se1ZSyUOWV8ZvUXK15Pwj9WZKcYxWrCOqnvd7t+L+iN3GZe6d3Od+bSv9TQVeHtS/g/7MW/5q3ttaXgy7fmLO23CPQM1CkpOyl742+pIUtHpy3SiVPlLvpZX+Wt+lkSCxUdCK8t0qfnJ/kbcejTFtXUqP8b/IfKX/AEsfLW/SyCyLKZYmvTox9Z9p8ore/cdwwmFjThCnBWjCKil3IrehOibwkZzq6rqzdk4u6UO597+RaTb0GmdUMy5ZqaSjpxzLlgEdnOkFDCw169RQ5R3yl4RKpkHShDE4xUNTq6U1q0pSfac77NblfkXJ3Qg0m+5ZlZGLw2XwAEpIAAAAAAYcXhI1I6sr24OMnFp800UnPslx9C88PXq1aa22UnrxXevW8V7i+Ar3aeNq79n5RDbTGz38nF56WYxbPtFVW/eZj/tjjf2mp7zp2faHYfFXk49XV/zYJJ/8luZyfO8reHrToucZuDs5Rvbw8TC1NN9HdyePOTJvrtq5fb3Nh6W4z9pq/wAR5elOL/aa38bIoFLqz8v7lXqS8sk3pJiv2mt/Gz5T0jxKkpfaKrs09s3wdyNA6k/LG+Xk7lkedRxGHhWjvkrTXKa9Jfrg0equJOYaFZ86NR0pP8Orbynwf0LrUxm0+o0l/WrUvX1N7T29WGfX1JXrg5ERHMoppX2skYTLRYPNdFazTCVptqFox58S0NGKVIA55iNE6strk5eLuastGKkfUv4HSXhzw8Mcwcwc3hlzi9qa8ifyiiyx1MvjLekzxhsrUG2uPAYGDJgoWLBg6llt3EVRpEhRWy3PYdOmbEZnRpxlUnVpxhFXcnONkc20p6ZUtalgI3e1PETWzxhH6v3EB0h5e49alfsSv5J3+RQKbKF10l2XYqW2yXZEnjMyq15upWqSqTe1yk2xQrOLUou0otNNcGuJqQZnizMkUJH6F0L0iWMwsKl/xI2hVX7y4+ZPHDejXSP7NilCTtSr2hLkperI7kbGlt6kO/KNOizfHvygAC0TgAAAAAGhnmZrD0KlZ74x7K5zeyK95xLF1HOUpyd5Sbk33tnQOkTH60oUE9kFrz/1P0V5L5lCrQPnfiNu+zauF/pi62zdPb6I0wepo8mYUQAAcPqdtpbMHnDnSTb7UVaXjzKkZ8NWaur21tnnwLui1HRs78PktaW7pT78MsuGx3ai2/WRdMPVukcvw2K96+aL9kuL16cX3WPpkbyJyLPpjpsyHo6fLHzVPR8bAPDQSPE6hjjiE+IBtxNinI041D316Sbe5IAoXSFFOdVc4/Q5HTOk6UZj1k6sr7G3bwRzSMtr8X8zNv7lG02osyxka0ZGSDKTRVaNujNpprY000+87/oLn32rCU5N9uCUJ+KWx/rkfn1M6D0VZx1Vd0m+xUXx/XzJaJ9OefT1JKZbJZOxgA2jUAAAAB8mtj8GAcwz1upVqVH60m/Lcl7rFfxFIt+aYOzZXcVRPlbU85Z8/Yu+WQlSJhN2tA1KkSq0QM8AA4eT1Cm3uVz40Z82pOjhot7J13s7qa/Mj8Fjm7RqXkuEvWXnxXj7zQWgm61Jc+C4tJJwUlz4N6FKUmpR3vZJd/B+f0LPormFn1ctnjzK7h24NVI9qCe1rl+8uBbI5WqijWpO0mk1yfc+81NDa5R2S/NH/DQ0ljcdkuUWuhI2EaOW6zitZWe5m+jRLp8ZjqTPU2aWLxCSbb2IA0s4zFU4N327kRmX5ko0deT2WlJ+/cV/SLNnUlZPsp2NbHZhenGnH0bL3cCtqL1TBy+xBdaq4OX2L5gszXVQnOSTktZ+buQOkWlicXTpPfsciq4/M5JuGs7RSSV+5EXWxR2M24L2R2Mm4L2MmZYzsSd+DKnTkSGbYvs257CMgytYQTNlSNmijUpm3TK7RDg2aa2k1kGL1MRRt7aRBqpYkNG4ueKor9+78Ev6HGuxxrsfozLa+vShLus/FbPobJF6O/3P/KVvDZ/2Shq0vdBP9jRreYJgAEp7AAAIDPcBva3PaUzH4bedNxNDWi17vEpeb4KzewxtZTteVwzM1NWHlFLxFI0KkCdxdAiq9MyJIzZIj2ia0SyF4rERg79XHt1H+6uHi93mRUqd3Zb3uPuWdKM8C6lLD0KNSOttqzc7yaVuDXZvexLpalOxbuFySaetSn/1wS3S3h9Svh42tHq5JJbtjW7ysVLCRMmlfSJUzDqeuo0qbpOVp09e9pJXTu3s2I8YF3SPodybyja3JvsXHRLCKU2mrq21Mu2X5UqV1D0HtUH6r42fLuKhoVVSrJP1lZHRoUiWMU/+vU9xSff1MUKZ6Zm1DFURKSGniaySbbsU/PM2c7xjsjxZYM3wzluezkVjE5fJu248s4ys4iGtKz9FbZeHLz3Hicr3f68DPi7JuMdtntfNmufNa6/q2YXCMLV3dSeFwiMzav8AjVFyf0RrYejUqSUKcZTnJ2UYq7J7qaLk5zpuTbu+1YsGUaT0sN/dYOmn7Ws7+80Yaynak5f0y7HU1YSbK3pX0aV8NgqWMnLWlrtVqcdqpxdtR347bpvvRSIo7fjukjrqU6NTCwlTqQcJR13uasc5jo3Rv6Vbw7B4s1VLf/LPM9RVnsyv0omwmWKjo5R51X4yivkiVwWQUU01TTf71pfNEPzMPQj68SoYHLq1eWrRpTqc3FbF4y3LzZ0fQ/Q10Ja02p4iStaO1QXK/PvJTL6EmlG7UeEY9le5FzyPL1BXsl+ZJXm+W1cHuGbXhEhgsN1cIw5Lb48TOAbSSSwjTSwsIAA6dAAABE51grrWXn4kseakE00+JFbWrI7TxZDfHBzXMMNa5A4mkXrOsBZvYVTGYc+cthteDEsjhlWznE9VSlJenO8Id112peS+ZSZwLFpNiNatqcKasvF7WQ0qZbohsh7liqO2Jqapv5ZmPVu0tsfka2ofdQnU8Eqlg6Bk+NV4zg9qs0dXyHNoV4LalNLbH6n5wwWOnSd4PZ7L3FwyTTWKau3Tkubt8SzXckTwtO6Oka9WiVbK9PrpKerNc72ZasrzKOIi5Ri0k7XfPuLUZqXBYUkyNxOGKtpVilRp2Xp1Ni7lxZ0HFQhGMpzerGKcpN8Elds4tn+bPEV51N0b2hHlBbkU9fqOlXhcsq6u7pwwuWRx8APmTCAAAPplpxPEIm1RgdR6Rnw9Ml8FQNTC0SwZZhLtFiuOSaESXyXAXa2FshCySXA08rwmpG/F/I3j6HS1bI59WbNFeyOQAC2WAAAAAAAAADQzXCa0b8VvKVjcF21F7m9vgtrOhtFU0gwerPZxjJJ+NjM1tX6/uUdVX+o4LicR1lWpP26k5eTk7L3WPLgeXScZNNWcW4td62GzqbCN8Hh8GlOmfFE2XE8ahC2RNmLUPLpGyoDUPO487jBSqzh6E5R8G18D9NaMUksHhbbL0Kcn/qcE2/e2fmvUP0vo7/hML/8APS/kRf0cstlvTPLZXukzF1Y4eMIJ9XUlarPw2xj5vb5HLDveZ5dGvSnRmuzOLXg+DRw/NctlQqzozVpQk14rgzP+J1yU1P0f9FTXwalu9DUABlGcD6kfDJTiDpkpwN7D0jBQpkphKJJFHuKN3A4fcXDI8vvZshsqwd2i7YLD6kUuL3/ka2jp3Sy+DQ01W55ZsJAA2zVAAAAAAAAAAAABp5nl6qwtuktsX38jcB5lFSW1nmUVJYZxvSzQWUpyqU1q1d84PdLvX5lMeDnBuM4uL718nxP0nWw8Zq0oqXivkyKxuieHq+lD9eO8z3pZx/L3RUdEo8dz88VKdmeHE7ZjOijCz3SnDwIur0MQ9TEyXjAglRb9JC6bPByhI+6p0qfQvU9XEw84y+hifQ1iP2ij7pkXQt+lkfRs8HOdU/SWj/8AhcN/sUv5Ecz/APDOI/aKPumdSyzDOnRo05WcqdOEG1uvGKTt7i7o65wb3LBa00JRb3I2il9I2jvW0/tNNfiUladuMOfkXQ8zgmmmrpppp8U96Ld1Stg4Ms21qyLiz8+AntMMgeFxEopfhT7dN9z9XyIE+SnBwk4y5R85KLi3Fn2KNmlAmcHoNi5xjONJaskpRbnFXTV0yTw3R5iuKpR8al/kiaOmtfEX9iWNFj/SyDw1Im8vw17E1g+j+a9OtBd0YuXzsWHAaN0qW3bN85Wt7kXqtDa+VgtV6Wx8rBhyTL7JSa2cO8mwkDaqrVccI1K4KCwgACUkAAAAAAAAAAAAAAAAAAAAAAAAAAAAAAIPS/IlisPKKX4kLzpvvS2x8/yONOm02mrNbGu8/QJy/T/R/qq3XQX4da7duE+K+v8AQxviWnyuqv5MzXU5/EX8nQNH/wDC4f8A2af8qJA0MgX/AKuG/wBil/IjfNWv8i9kaEPyr2AAJD2AAAAAAAAAAAAAAAAAAAAAAAAAAAAAAAAAAAACOz7LFiKE6bW21490luJEHmcVOLi/U8yipJpmplNPVoUItWcaVNNPmoJNG2AdisJI6lhYAAOnQ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8605838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5368" name="AutoShape 8" descr="data:image/jpeg;base64,/9j/4AAQSkZJRgABAQAAAQABAAD/2wCEAAkGBhISERAQEBAQEBAQEBAQEA8QDxAQFhUQFhAVFBQQFBIXHCYeGBkjGRISHy8gIycpLC0sFR4xNTAqNSYrLCkBCQoKDgwOGg8PGiwlHiQsLCkqLCwsNSktLCosLCwsLCosLCwtKSwpLCwsLCwsLCwsLCwsLC8sKiwsLCwsKSwsLP/AABEIAOEA4QMBIgACEQEDEQH/xAAcAAEAAgMBAQEAAAAAAAAAAAAABQYDBAcCAQj/xABCEAACAQICBgYHBQUIAwAAAAAAAQIDEQQFBhIhMUFRBxMiYXGBMkJSkaGxwRQVI9HwVGKSsvEWMzRTcnOC4RckdP/EABoBAQADAQEBAAAAAAAAAAAAAAADBAUBAgb/xAAsEQACAgEDAwIEBwEAAAAAAAAAAQIDEQQSMRMhUUFxBRRSkSMyQmGBobEi/9oADAMBAAIRAxEAPwDuIAAAAAAAAAAAAB8lK217EuLAPoI6tn9GLtra3+lX+IpZ7SlubvydkyHr1/UiPqw8kiDU+84d/wAB95w7/gOvX5HVh5NsGp95w7/gPvOHf8B16/I6sPJtg1PvOHf8B95w7/gOvX5HVh5NsGGji4S2KSvy4mYljJSWUe00+6AAOnQAAAAAAAAAAAAAAAAAAAAAAADzUmkm27JbWznWmOn0INwj2rboRfxk/wBeZk6R9NFSvhqUu367XDu/X9OU1sRrNt7W97M2+7e9q4/0o3WbntXBvY7TLEyd4zVNcFD6t7zbyjpAnFqOKWvD/MgtWce+y2P4PxK7OxgnFEGyLItqOv0c4TUZRmpwktaFSL2Sj+fcZPvR8zlGU51Og7Xbpt3ceT9pFyp49SSlF3UldMpXRdb/AGKtqcH+xZfvR8x96PmVz7WPtZB1GRbyx/ej5j70fMrn2sfax1GN5Y1mr5ss2j+kiqtUqj/E9WXtd3j8zm32s+wxrTTTaad01ss1uZNTqZVSyiSq+VbyjtAITRXSFYqlta62nZVFz5TXcybPpK7I2RUo8M3ITU47kAeZ1FFNyaSW1tuyS5tkNS0mjWq9ThV1jW2dV+hGPG3tP4eJydkYdm+TkpxjyTYAJD2AAAAAAAAAAAAAAACv6aaTRweHlO/4s7xpR7/a8icr14wjKc2oxinKTfBJbTgGmmkssZiJVLtU49mlHlFcfMqaq7pxwuWV9RbsjhcshcXiZVJynNtyk222a0pCbMM2ZUTPR7lUMUqhikzDNk8SVGWVQmdHM1s+ok9k3+G3wn7Pn87FclI8KTurXvfZbnwPU61OO1nZRUlhnRetHWmbH5NXo08PPER1Z1qMajt7XFPlLc2u80TEnBwk4sy5xcHhmx1o601weDybHWjrTXABMZFnksNWhVjuTtOPtQe9HRs20+w1KEXB9bOUVKMI8LrZrPgchBbp1dlMXGPr/RYq1M64uMSezbSbEYuSU5dlvs0oXUVy2cX4nTNFMjWGoRTX4k7SqPv4R8vzKV0caPdZUeJmuxSdoJ8Z8/L8jp5qfD6XL8afdvgv6Otv8WfL4AANY0QAAAAAAAAAAAAAfGAc56WdKNSCwdOXaqLWq24Q4R8zkkpFz070PxlOrVxNRdfCcnJ1aaexcnHfEpE5GFe5SsbkjJtcnNuR5nIwzZ6nIwTmcijiR8mzXnMkMFlNSs+yrR9p/QnMPozCG1rWfNlmEGTxgVDq5PdFvyJzQyFCnjKNXHKfUU5a+rCKneS9FSV/RvvJepgUuBp1cJ3FmMUiZRSO05tjMLmeFlGhUjOce3Td0mpr1WntV93uOVzg02nsadmu8h8HiqlCaqUpOElyfwZP4nGquuvSSk9lWK9v2vMo/EKd66i5XPsVdZXuW9crk1gAYhlAAAA2MBgpVqkKUFeU5KK8+JrnRujPILKWLmtrvGlfl60vp7yfT0u6xQX8+xNTU7JqJc8oy2OHo06MN0IpN85cX7zcAPrYpRWEfRJJLCAAOnQAAAAAAAAAAAAAAD41fY9qfAo+lfRXh8TrVKFsPWe3YuxJ98eHl7i8g8ThGaxJHmUVJYZ+Y9I9GMTgp6uIpOK9Wa2xkuakthk0f0blWanNPV9WPPvZ+jsxwEK9OVKpGMoSTTUknw2NX495XtH9FI0Lymk2m1Fd3Mq/LYfYr9DD7ELk2gz1U59iPK20mf7I4dL0W+9ssE5mCbLSgkWFFIqGZaGU2nqXiyl5rk0qTakvM6zXex8e7cU/PqVepudKnFcnrP32I7XsWUm3+x4se1ZSyUOWV8ZvUXK15Pwj9WZKcYxWrCOqnvd7t+L+iN3GZe6d3Od+bSv9TQVeHtS/g/7MW/5q3ttaXgy7fmLO23CPQM1CkpOyl742+pIUtHpy3SiVPlLvpZX+Wt+lkSCxUdCK8t0qfnJ/kbcejTFtXUqP8b/IfKX/AEsfLW/SyCyLKZYmvTox9Z9p8ore/cdwwmFjThCnBWjCKil3IrehOibwkZzq6rqzdk4u6UO597+RaTb0GmdUMy5ZqaSjpxzLlgEdnOkFDCw169RQ5R3yl4RKpkHShDE4xUNTq6U1q0pSfac77NblfkXJ3Qg0m+5ZlZGLw2XwAEpIAAAAAAYcXhI1I6sr24OMnFp800UnPslx9C88PXq1aa22UnrxXevW8V7i+Ar3aeNq79n5RDbTGz38nF56WYxbPtFVW/eZj/tjjf2mp7zp2faHYfFXk49XV/zYJJ/8luZyfO8reHrToucZuDs5Rvbw8TC1NN9HdyePOTJvrtq5fb3Nh6W4z9pq/wAR5elOL/aa38bIoFLqz8v7lXqS8sk3pJiv2mt/Gz5T0jxKkpfaKrs09s3wdyNA6k/LG+Xk7lkedRxGHhWjvkrTXKa9Jfrg0equJOYaFZ86NR0pP8Orbynwf0LrUxm0+o0l/WrUvX1N7T29WGfX1JXrg5ERHMoppX2skYTLRYPNdFazTCVptqFox58S0NGKVIA55iNE6strk5eLuastGKkfUv4HSXhzw8Mcwcwc3hlzi9qa8ifyiiyx1MvjLekzxhsrUG2uPAYGDJgoWLBg6llt3EVRpEhRWy3PYdOmbEZnRpxlUnVpxhFXcnONkc20p6ZUtalgI3e1PETWzxhH6v3EB0h5e49alfsSv5J3+RQKbKF10l2XYqW2yXZEnjMyq15upWqSqTe1yk2xQrOLUou0otNNcGuJqQZnizMkUJH6F0L0iWMwsKl/xI2hVX7y4+ZPHDejXSP7NilCTtSr2hLkperI7kbGlt6kO/KNOizfHvygAC0TgAAAAAGhnmZrD0KlZ74x7K5zeyK95xLF1HOUpyd5Sbk33tnQOkTH60oUE9kFrz/1P0V5L5lCrQPnfiNu+zauF/pi62zdPb6I0wepo8mYUQAAcPqdtpbMHnDnSTb7UVaXjzKkZ8NWaur21tnnwLui1HRs78PktaW7pT78MsuGx3ai2/WRdMPVukcvw2K96+aL9kuL16cX3WPpkbyJyLPpjpsyHo6fLHzVPR8bAPDQSPE6hjjiE+IBtxNinI041D316Sbe5IAoXSFFOdVc4/Q5HTOk6UZj1k6sr7G3bwRzSMtr8X8zNv7lG02osyxka0ZGSDKTRVaNujNpprY000+87/oLn32rCU5N9uCUJ+KWx/rkfn1M6D0VZx1Vd0m+xUXx/XzJaJ9OefT1JKZbJZOxgA2jUAAAAB8mtj8GAcwz1upVqVH60m/Lcl7rFfxFIt+aYOzZXcVRPlbU85Z8/Yu+WQlSJhN2tA1KkSq0QM8AA4eT1Cm3uVz40Z82pOjhot7J13s7qa/Mj8Fjm7RqXkuEvWXnxXj7zQWgm61Jc+C4tJJwUlz4N6FKUmpR3vZJd/B+f0LPormFn1ctnjzK7h24NVI9qCe1rl+8uBbI5WqijWpO0mk1yfc+81NDa5R2S/NH/DQ0ljcdkuUWuhI2EaOW6zitZWe5m+jRLp8ZjqTPU2aWLxCSbb2IA0s4zFU4N327kRmX5ko0deT2WlJ+/cV/SLNnUlZPsp2NbHZhenGnH0bL3cCtqL1TBy+xBdaq4OX2L5gszXVQnOSTktZ+buQOkWlicXTpPfsciq4/M5JuGs7RSSV+5EXWxR2M24L2R2Mm4L2MmZYzsSd+DKnTkSGbYvs257CMgytYQTNlSNmijUpm3TK7RDg2aa2k1kGL1MRRt7aRBqpYkNG4ueKor9+78Ev6HGuxxrsfozLa+vShLus/FbPobJF6O/3P/KVvDZ/2Shq0vdBP9jRreYJgAEp7AAAIDPcBva3PaUzH4bedNxNDWi17vEpeb4KzewxtZTteVwzM1NWHlFLxFI0KkCdxdAiq9MyJIzZIj2ia0SyF4rERg79XHt1H+6uHi93mRUqd3Zb3uPuWdKM8C6lLD0KNSOttqzc7yaVuDXZvexLpalOxbuFySaetSn/1wS3S3h9Svh42tHq5JJbtjW7ysVLCRMmlfSJUzDqeuo0qbpOVp09e9pJXTu3s2I8YF3SPodybyja3JvsXHRLCKU2mrq21Mu2X5UqV1D0HtUH6r42fLuKhoVVSrJP1lZHRoUiWMU/+vU9xSff1MUKZ6Zm1DFURKSGniaySbbsU/PM2c7xjsjxZYM3wzluezkVjE5fJu248s4ys4iGtKz9FbZeHLz3Hicr3f68DPi7JuMdtntfNmufNa6/q2YXCMLV3dSeFwiMzav8AjVFyf0RrYejUqSUKcZTnJ2UYq7J7qaLk5zpuTbu+1YsGUaT0sN/dYOmn7Ws7+80Yaynak5f0y7HU1YSbK3pX0aV8NgqWMnLWlrtVqcdqpxdtR347bpvvRSIo7fjukjrqU6NTCwlTqQcJR13uasc5jo3Rv6Vbw7B4s1VLf/LPM9RVnsyv0omwmWKjo5R51X4yivkiVwWQUU01TTf71pfNEPzMPQj68SoYHLq1eWrRpTqc3FbF4y3LzZ0fQ/Q10Ja02p4iStaO1QXK/PvJTL6EmlG7UeEY9le5FzyPL1BXsl+ZJXm+W1cHuGbXhEhgsN1cIw5Lb48TOAbSSSwjTSwsIAA6dAAABE51grrWXn4kseakE00+JFbWrI7TxZDfHBzXMMNa5A4mkXrOsBZvYVTGYc+cthteDEsjhlWznE9VSlJenO8Id112peS+ZSZwLFpNiNatqcKasvF7WQ0qZbohsh7liqO2Jqapv5ZmPVu0tsfka2ofdQnU8Eqlg6Bk+NV4zg9qs0dXyHNoV4LalNLbH6n5wwWOnSd4PZ7L3FwyTTWKau3Tkubt8SzXckTwtO6Oka9WiVbK9PrpKerNc72ZasrzKOIi5Ri0k7XfPuLUZqXBYUkyNxOGKtpVilRp2Xp1Ni7lxZ0HFQhGMpzerGKcpN8Elds4tn+bPEV51N0b2hHlBbkU9fqOlXhcsq6u7pwwuWRx8APmTCAAAPplpxPEIm1RgdR6Rnw9Ml8FQNTC0SwZZhLtFiuOSaESXyXAXa2FshCySXA08rwmpG/F/I3j6HS1bI59WbNFeyOQAC2WAAAAAAAAADQzXCa0b8VvKVjcF21F7m9vgtrOhtFU0gwerPZxjJJ+NjM1tX6/uUdVX+o4LicR1lWpP26k5eTk7L3WPLgeXScZNNWcW4td62GzqbCN8Hh8GlOmfFE2XE8ahC2RNmLUPLpGyoDUPO487jBSqzh6E5R8G18D9NaMUksHhbbL0Kcn/qcE2/e2fmvUP0vo7/hML/8APS/kRf0cstlvTPLZXukzF1Y4eMIJ9XUlarPw2xj5vb5HLDveZ5dGvSnRmuzOLXg+DRw/NctlQqzozVpQk14rgzP+J1yU1P0f9FTXwalu9DUABlGcD6kfDJTiDpkpwN7D0jBQpkphKJJFHuKN3A4fcXDI8vvZshsqwd2i7YLD6kUuL3/ka2jp3Sy+DQ01W55ZsJAA2zVAAAAAAAAAAAABp5nl6qwtuktsX38jcB5lFSW1nmUVJYZxvSzQWUpyqU1q1d84PdLvX5lMeDnBuM4uL718nxP0nWw8Zq0oqXivkyKxuieHq+lD9eO8z3pZx/L3RUdEo8dz88VKdmeHE7ZjOijCz3SnDwIur0MQ9TEyXjAglRb9JC6bPByhI+6p0qfQvU9XEw84y+hifQ1iP2ij7pkXQt+lkfRs8HOdU/SWj/8AhcN/sUv5Ecz/APDOI/aKPumdSyzDOnRo05WcqdOEG1uvGKTt7i7o65wb3LBa00JRb3I2il9I2jvW0/tNNfiUladuMOfkXQ8zgmmmrpppp8U96Ld1Stg4Ms21qyLiz8+AntMMgeFxEopfhT7dN9z9XyIE+SnBwk4y5R85KLi3Fn2KNmlAmcHoNi5xjONJaskpRbnFXTV0yTw3R5iuKpR8al/kiaOmtfEX9iWNFj/SyDw1Im8vw17E1g+j+a9OtBd0YuXzsWHAaN0qW3bN85Wt7kXqtDa+VgtV6Wx8rBhyTL7JSa2cO8mwkDaqrVccI1K4KCwgACUkAAAAAAAAAAAAAAAAAAAAAAAAAAAAAAIPS/IlisPKKX4kLzpvvS2x8/yONOm02mrNbGu8/QJy/T/R/qq3XQX4da7duE+K+v8AQxviWnyuqv5MzXU5/EX8nQNH/wDC4f8A2af8qJA0MgX/AKuG/wBil/IjfNWv8i9kaEPyr2AAJD2AAAAAAAAAAAAAAAAAAAAAAAAAAAAAAAAAAAACOz7LFiKE6bW21490luJEHmcVOLi/U8yipJpmplNPVoUItWcaVNNPmoJNG2AdisJI6lhYAAOnQAAAAAAAAAAAAAAAAAAAAAAAAAAAAAAAAAAAAAAAAAAAAAAAAAAAAAAAAD//2Q=="/>
          <p:cNvSpPr>
            <a:spLocks noChangeAspect="1" noChangeArrowheads="1"/>
          </p:cNvSpPr>
          <p:nvPr/>
        </p:nvSpPr>
        <p:spPr bwMode="auto">
          <a:xfrm>
            <a:off x="8605838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5370" name="Picture 10" descr="http://i3.makcdn.com/wp-content/blogs.dir/163219/files/2010/12/recycle-symb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88640"/>
            <a:ext cx="1584176" cy="1080120"/>
          </a:xfrm>
          <a:prstGeom prst="rect">
            <a:avLst/>
          </a:prstGeom>
          <a:noFill/>
        </p:spPr>
      </p:pic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453064" cy="3324944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 </a:t>
            </a:r>
            <a:r>
              <a:rPr lang="ar-SA" dirty="0" smtClean="0">
                <a:solidFill>
                  <a:schemeClr val="tx1"/>
                </a:solidFill>
              </a:rPr>
              <a:t>1. ما هي مراحل تحضير الك</a:t>
            </a:r>
            <a:r>
              <a:rPr lang="ar-JO" dirty="0" err="1" smtClean="0">
                <a:solidFill>
                  <a:schemeClr val="tx1"/>
                </a:solidFill>
              </a:rPr>
              <a:t>وم</a:t>
            </a:r>
            <a:r>
              <a:rPr lang="ar-SA" dirty="0" err="1" smtClean="0">
                <a:solidFill>
                  <a:schemeClr val="tx1"/>
                </a:solidFill>
              </a:rPr>
              <a:t>بوست</a:t>
            </a:r>
            <a:r>
              <a:rPr lang="ar-SA" dirty="0" smtClean="0">
                <a:solidFill>
                  <a:schemeClr val="tx1"/>
                </a:solidFill>
              </a:rPr>
              <a:t>؟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 2. ما هي الظروف البيئية التي نحتاج اليها في الك</a:t>
            </a:r>
            <a:r>
              <a:rPr lang="ar-JO" dirty="0" smtClean="0">
                <a:solidFill>
                  <a:schemeClr val="tx1"/>
                </a:solidFill>
              </a:rPr>
              <a:t>و</a:t>
            </a:r>
            <a:r>
              <a:rPr lang="ar-SA" dirty="0" err="1" smtClean="0">
                <a:solidFill>
                  <a:schemeClr val="tx1"/>
                </a:solidFill>
              </a:rPr>
              <a:t>مبوست</a:t>
            </a:r>
            <a:r>
              <a:rPr lang="ar-SA" dirty="0" smtClean="0">
                <a:solidFill>
                  <a:schemeClr val="tx1"/>
                </a:solidFill>
              </a:rPr>
              <a:t>؟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 3. من يقوم بتحليل المواد العضوية في التربة؟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 4. لماذا نضع تربة بين الطبقات؟</a:t>
            </a:r>
          </a:p>
          <a:p>
            <a:pPr algn="r"/>
            <a:endParaRPr lang="ar-SA" dirty="0" smtClean="0"/>
          </a:p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556792"/>
            <a:ext cx="8229600" cy="1224135"/>
          </a:xfrm>
        </p:spPr>
        <p:txBody>
          <a:bodyPr/>
          <a:lstStyle/>
          <a:p>
            <a:r>
              <a:rPr lang="ar-JO" dirty="0" smtClean="0"/>
              <a:t>أ</a:t>
            </a:r>
            <a:r>
              <a:rPr lang="ar-SA" dirty="0" err="1" smtClean="0"/>
              <a:t>سئلة</a:t>
            </a:r>
            <a:r>
              <a:rPr lang="ar-SA" dirty="0" smtClean="0"/>
              <a:t> على الفيلم </a:t>
            </a:r>
            <a:endParaRPr lang="en-US" dirty="0"/>
          </a:p>
        </p:txBody>
      </p:sp>
      <p:pic>
        <p:nvPicPr>
          <p:cNvPr id="1026" name="Picture 2" descr="D:\recyclinggi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3140969"/>
            <a:ext cx="2016225" cy="1800200"/>
          </a:xfrm>
          <a:prstGeom prst="rect">
            <a:avLst/>
          </a:prstGeom>
          <a:noFill/>
        </p:spPr>
      </p:pic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امعن النظر في </a:t>
            </a:r>
            <a:r>
              <a:rPr lang="ar-JO" dirty="0" err="1" smtClean="0"/>
              <a:t>هذة</a:t>
            </a:r>
            <a:r>
              <a:rPr lang="ar-JO" dirty="0" smtClean="0"/>
              <a:t> </a:t>
            </a:r>
            <a:r>
              <a:rPr lang="ar-JO" dirty="0" err="1" smtClean="0"/>
              <a:t>الصورة :</a:t>
            </a:r>
            <a:r>
              <a:rPr lang="ar-JO" dirty="0" smtClean="0"/>
              <a:t> 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أمعن النظر في الصورة 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4" name="Picture 16" descr="ada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8497887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4B59-8840-4D1A-BF0A-949B64E79D0F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יושר">
  <a:themeElements>
    <a:clrScheme name="יוש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273</Words>
  <Application>Microsoft Office PowerPoint</Application>
  <PresentationFormat>‫הצגה על המסך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14</vt:i4>
      </vt:variant>
    </vt:vector>
  </HeadingPairs>
  <TitlesOfParts>
    <vt:vector size="16" baseType="lpstr">
      <vt:lpstr>יושר</vt:lpstr>
      <vt:lpstr>1_יושר</vt:lpstr>
      <vt:lpstr>שקופית 1</vt:lpstr>
      <vt:lpstr>هيا نُراجع معًا موضوع الدرس السابق عن طريق اللُعبة</vt:lpstr>
      <vt:lpstr>الكُومبوست </vt:lpstr>
      <vt:lpstr> ماذا أضع في الكومبوست؟  </vt:lpstr>
      <vt:lpstr>متى يصبح الكومبوست جاهزاً للإستخدام؟</vt:lpstr>
      <vt:lpstr>فوائد عمل الكومبوست</vt:lpstr>
      <vt:lpstr>للتعرف على الكومبوست هيا نُشاهد هذا الفلاش</vt:lpstr>
      <vt:lpstr>أسئلة على الفيلم </vt:lpstr>
      <vt:lpstr>أمعن النظر في الصورة </vt:lpstr>
      <vt:lpstr>שקופית 10</vt:lpstr>
      <vt:lpstr>فعالية تحضير كمبوست  </vt:lpstr>
      <vt:lpstr>سؤال للتفكير</vt:lpstr>
      <vt:lpstr>שקופית 13</vt:lpstr>
      <vt:lpstr>שקופית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الكومبوست</dc:title>
  <dc:creator>jetway</dc:creator>
  <cp:lastModifiedBy>jetway</cp:lastModifiedBy>
  <cp:revision>31</cp:revision>
  <dcterms:created xsi:type="dcterms:W3CDTF">2013-02-25T17:14:24Z</dcterms:created>
  <dcterms:modified xsi:type="dcterms:W3CDTF">2013-04-15T10:49:30Z</dcterms:modified>
</cp:coreProperties>
</file>