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2" r:id="rId1"/>
    <p:sldMasterId id="2147483744" r:id="rId2"/>
  </p:sldMasterIdLst>
  <p:notesMasterIdLst>
    <p:notesMasterId r:id="rId23"/>
  </p:notesMasterIdLst>
  <p:sldIdLst>
    <p:sldId id="345" r:id="rId3"/>
    <p:sldId id="326" r:id="rId4"/>
    <p:sldId id="333" r:id="rId5"/>
    <p:sldId id="343" r:id="rId6"/>
    <p:sldId id="348" r:id="rId7"/>
    <p:sldId id="330" r:id="rId8"/>
    <p:sldId id="336" r:id="rId9"/>
    <p:sldId id="337" r:id="rId10"/>
    <p:sldId id="350" r:id="rId11"/>
    <p:sldId id="351" r:id="rId12"/>
    <p:sldId id="352" r:id="rId13"/>
    <p:sldId id="353" r:id="rId14"/>
    <p:sldId id="355" r:id="rId15"/>
    <p:sldId id="356" r:id="rId16"/>
    <p:sldId id="358" r:id="rId17"/>
    <p:sldId id="359" r:id="rId18"/>
    <p:sldId id="360" r:id="rId19"/>
    <p:sldId id="361" r:id="rId20"/>
    <p:sldId id="341" r:id="rId21"/>
    <p:sldId id="340" r:id="rId22"/>
  </p:sldIdLst>
  <p:sldSz cx="9144000" cy="6858000" type="screen4x3"/>
  <p:notesSz cx="6858000" cy="9144000"/>
  <p:defaultTextStyle>
    <a:defPPr>
      <a:defRPr lang="he-IL"/>
    </a:defPPr>
    <a:lvl1pPr marL="0" algn="r" defTabSz="91421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6" algn="r" defTabSz="91421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0" algn="r" defTabSz="91421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6" algn="r" defTabSz="91421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21" algn="r" defTabSz="91421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26" algn="r" defTabSz="91421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30" algn="r" defTabSz="91421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36" algn="r" defTabSz="91421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41" algn="r" defTabSz="91421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12E00-AD46-4F46-BDEF-41F41260B318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11247-7476-4F91-B9C4-8D3619A33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1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21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1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C284C2-52B6-40F0-9A91-EA16E1A21DCF}" type="slidenum">
              <a:rPr lang="he-IL"/>
              <a:pPr/>
              <a:t>5</a:t>
            </a:fld>
            <a:endParaRPr lang="en-US"/>
          </a:p>
        </p:txBody>
      </p:sp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8435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9A8539B9-79CD-46FD-A7EF-2DC05FAB4FF6}" type="slidenum">
              <a:rPr lang="he-IL" sz="1200">
                <a:latin typeface="+mn-lt"/>
                <a:cs typeface="+mn-cs"/>
              </a:rPr>
              <a:pPr algn="l">
                <a:defRPr/>
              </a:pPr>
              <a:t>5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3E7089D-91A1-4B77-AA51-B304BDF39C1F}" type="slidenum">
              <a:rPr lang="en-GB">
                <a:solidFill>
                  <a:prstClr val="white"/>
                </a:solidFill>
              </a:rPr>
              <a:pPr/>
              <a:t>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33795" name="Rectangle 1025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95325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6" name="Rectangle 1026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79776" cy="4032321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B567848-A6B3-48FA-BFF9-95B9854C54FC}" type="slidenum">
              <a:rPr lang="en-GB"/>
              <a:pPr/>
              <a:t>14</a:t>
            </a:fld>
            <a:endParaRPr lang="en-GB"/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950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he-IL"/>
          </a:p>
        </p:txBody>
      </p:sp>
      <p:sp>
        <p:nvSpPr>
          <p:cNvPr id="5734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512" y="4343231"/>
            <a:ext cx="5479776" cy="4109708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D5DC2DE-AD46-4DE5-A761-F11B54425561}" type="slidenum">
              <a:rPr lang="en-GB"/>
              <a:pPr/>
              <a:t>15</a:t>
            </a:fld>
            <a:endParaRPr lang="en-GB"/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950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he-IL"/>
          </a:p>
        </p:txBody>
      </p:sp>
      <p:sp>
        <p:nvSpPr>
          <p:cNvPr id="5837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512" y="4343231"/>
            <a:ext cx="5479776" cy="4109708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שולש שווה שוקיים 6"/>
          <p:cNvSpPr/>
          <p:nvPr/>
        </p:nvSpPr>
        <p:spPr>
          <a:xfrm rot="16200000">
            <a:off x="7554355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68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</a:lvl2pPr>
            <a:lvl3pPr marL="914210" indent="0" algn="ctr">
              <a:buNone/>
            </a:lvl3pPr>
            <a:lvl4pPr marL="1371316" indent="0" algn="ctr">
              <a:buNone/>
            </a:lvl4pPr>
            <a:lvl5pPr marL="1828421" indent="0" algn="ctr">
              <a:buNone/>
            </a:lvl5pPr>
            <a:lvl6pPr marL="2285526" indent="0" algn="ctr">
              <a:buNone/>
            </a:lvl6pPr>
            <a:lvl7pPr marL="2742630" indent="0" algn="ctr">
              <a:buNone/>
            </a:lvl7pPr>
            <a:lvl8pPr marL="3199736" indent="0" algn="ctr">
              <a:buNone/>
            </a:lvl8pPr>
            <a:lvl9pPr marL="3656841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>
          <a:xfrm>
            <a:off x="1371600" y="6012658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EF7662C-2E55-4685-B404-05F007E5C3BF}" type="datetime8">
              <a:rPr lang="he-IL" smtClean="0"/>
              <a:pPr/>
              <a:t>22 מרץ 13</a:t>
            </a:fld>
            <a:endParaRPr lang="he-IL"/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>
          <a:xfrm>
            <a:off x="1371600" y="5650706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e-IL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>
          <a:xfrm>
            <a:off x="8392247" y="5752309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F160EB6-809A-45F7-8970-1881AB34458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39C1-A9FB-472C-9EAD-185DADE975E6}" type="datetime8">
              <a:rPr lang="he-IL" smtClean="0"/>
              <a:pPr/>
              <a:t>22 מרץ 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0EB6-809A-45F7-8970-1881AB34458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CD06-90E5-499C-B782-BB341D5D9723}" type="datetime8">
              <a:rPr lang="he-IL" smtClean="0"/>
              <a:pPr/>
              <a:t>22 מרץ 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0EB6-809A-45F7-8970-1881AB34458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E6E46-E998-4923-8954-B3F8C40527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E2548-401C-46FD-A0C8-7E598CF6D6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r">
              <a:defRPr sz="36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35DA8-98F5-4AC1-A805-F3E12E6B4E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6483" y="1604331"/>
            <a:ext cx="404064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35360" y="1604331"/>
            <a:ext cx="404208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9D609-2B9D-4FDC-AC48-4BE57CBA5A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D1C89-04B0-4D68-852E-DFAE810A55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FC4AC-9EBD-4E95-938E-F96D9AECA6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C1608-9F09-4CC3-B537-BCEA4F18E1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r">
              <a:defRPr sz="18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24357-0FB8-41E4-8A45-A9C3658C26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A42E702-4FD1-471A-AE25-FFE382CF2519}" type="datetime8">
              <a:rPr lang="he-IL" smtClean="0"/>
              <a:pPr/>
              <a:t>22 מרץ 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57200" y="6480970"/>
            <a:ext cx="4260056" cy="300831"/>
          </a:xfr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0EB6-809A-45F7-8970-1881AB34458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r">
              <a:defRPr sz="18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6E6E4-4091-4246-9834-A978DD497D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63C9D-597E-47FA-B04D-54817DD4D2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2560" y="273631"/>
            <a:ext cx="2054880" cy="585565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6483" y="273631"/>
            <a:ext cx="6027840" cy="585565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DB7B4-1B87-4A92-8483-7CD27BF4EB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6481" y="273631"/>
            <a:ext cx="8220960" cy="1137719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2DB1-32B5-4810-AD14-2B38FD4679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שולש ישר-זווית 8"/>
          <p:cNvSpPr/>
          <p:nvPr/>
        </p:nvSpPr>
        <p:spPr>
          <a:xfrm flipV="1">
            <a:off x="7034" y="7036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marL="0" algn="ctr" defTabSz="91421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משולש שווה שוקיים 7"/>
          <p:cNvSpPr/>
          <p:nvPr/>
        </p:nvSpPr>
        <p:spPr>
          <a:xfrm rot="5400000" flipV="1">
            <a:off x="7554355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75373F8-C353-4B57-A57D-412836CB2C1E}" type="datetime8">
              <a:rPr lang="he-IL" smtClean="0"/>
              <a:pPr/>
              <a:t>22 מרץ 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2619376" y="6480970"/>
            <a:ext cx="4260056" cy="300831"/>
          </a:xfr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F160EB6-809A-45F7-8970-1881AB344586}" type="slidenum">
              <a:rPr lang="he-IL" smtClean="0"/>
              <a:pPr/>
              <a:t>‹#›</a:t>
            </a:fld>
            <a:endParaRPr lang="he-IL"/>
          </a:p>
        </p:txBody>
      </p:sp>
      <p:cxnSp>
        <p:nvCxnSpPr>
          <p:cNvPr id="11" name="מחבר ישר 10"/>
          <p:cNvCxnSpPr/>
          <p:nvPr/>
        </p:nvCxnSpPr>
        <p:spPr>
          <a:xfrm rot="10800000">
            <a:off x="6468796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/>
          <p:cNvCxnSpPr/>
          <p:nvPr/>
        </p:nvCxnSpPr>
        <p:spPr>
          <a:xfrm flipV="1">
            <a:off x="2" y="7036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1001" y="271466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53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ECFA980-4557-4725-8C61-A90C3B5FDFD6}" type="datetime8">
              <a:rPr lang="he-IL" smtClean="0"/>
              <a:pPr/>
              <a:t>22 מרץ 13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F160EB6-809A-45F7-8970-1881AB34458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1365006" y="3427126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2022230" y="3427126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3A09293-1E45-4C36-A566-EB30D2F97328}" type="datetime8">
              <a:rPr lang="he-IL" smtClean="0"/>
              <a:pPr/>
              <a:t>22 מרץ 13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F160EB6-809A-45F7-8970-1881AB34458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D17A-997C-47C9-B2C8-0C06CBD51293}" type="datetime8">
              <a:rPr lang="he-IL" smtClean="0"/>
              <a:pPr/>
              <a:t>22 מרץ 13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0EB6-809A-45F7-8970-1881AB34458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05EAFDF-AED8-4A2C-8DC2-9B8BE009D61A}" type="datetime8">
              <a:rPr lang="he-IL" smtClean="0"/>
              <a:pPr/>
              <a:t>22 מרץ 13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F160EB6-809A-45F7-8970-1881AB34458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19458" y="367664"/>
            <a:ext cx="914400" cy="5943600"/>
          </a:xfrm>
        </p:spPr>
        <p:txBody>
          <a:bodyPr vert="vert270" anchor="b"/>
          <a:lstStyle>
            <a:lvl1pPr marL="0" marR="18284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A31CC48-66D2-490A-9145-809E92C2D3E7}" type="datetime8">
              <a:rPr lang="he-IL" smtClean="0"/>
              <a:pPr/>
              <a:t>22 מרץ 13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F160EB6-809A-45F7-8970-1881AB34458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19458" y="150898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F51F780-E769-4075-9F75-10EA980E3836}" type="datetime8">
              <a:rPr lang="he-IL" smtClean="0"/>
              <a:pPr/>
              <a:t>22 מרץ 13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217194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F160EB6-809A-45F7-8970-1881AB34458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שולש ישר-זווית 10"/>
          <p:cNvSpPr/>
          <p:nvPr/>
        </p:nvSpPr>
        <p:spPr>
          <a:xfrm>
            <a:off x="7034" y="14070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מחבר ישר 7"/>
          <p:cNvCxnSpPr/>
          <p:nvPr/>
        </p:nvCxnSpPr>
        <p:spPr>
          <a:xfrm>
            <a:off x="2" y="7036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/>
          <p:cNvCxnSpPr/>
          <p:nvPr/>
        </p:nvCxnSpPr>
        <p:spPr>
          <a:xfrm rot="10800000" flipV="1">
            <a:off x="6468796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lIns="91420" tIns="45711" rIns="91420" bIns="45711" anchor="ctr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lIns="91420" tIns="45711" rIns="91420" bIns="45711" anchor="t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lIns="91420" tIns="45711" rIns="91420" bIns="45711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14530B2-02FF-47F3-B455-A6D9F81ACAF6}" type="datetime8">
              <a:rPr lang="he-IL" smtClean="0"/>
              <a:pPr/>
              <a:t>22 מרץ 13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lIns="91420" tIns="45711" rIns="91420" bIns="45711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e-IL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lIns="91420" tIns="45711" rIns="91420" bIns="45711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F160EB6-809A-45F7-8970-1881AB3445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marL="484532" algn="l" rtl="1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7962" indent="-38396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790" indent="-285690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194" indent="-228553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indent="-210269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868" indent="-210269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21" indent="-210269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400" indent="-210269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526" indent="-18284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079" indent="-18284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00"/>
            </a:gs>
            <a:gs pos="100000">
              <a:srgbClr val="008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31"/>
            <a:ext cx="8220960" cy="11377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título de texto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31"/>
            <a:ext cx="8220960" cy="4524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em estrutura de tópicos</a:t>
            </a:r>
          </a:p>
          <a:p>
            <a:pPr lvl="1"/>
            <a:r>
              <a:rPr lang="en-GB" smtClean="0"/>
              <a:t>Segundo Nível da Estrutura de Tópicos</a:t>
            </a:r>
          </a:p>
          <a:p>
            <a:pPr lvl="2"/>
            <a:r>
              <a:rPr lang="en-GB" smtClean="0"/>
              <a:t>Terceiro Nível da Estrutura de Tópicos</a:t>
            </a:r>
          </a:p>
          <a:p>
            <a:pPr lvl="3"/>
            <a:r>
              <a:rPr lang="en-GB" smtClean="0"/>
              <a:t>Quarto Nível da Estrutura de Tópicos</a:t>
            </a:r>
          </a:p>
          <a:p>
            <a:pPr lvl="4"/>
            <a:r>
              <a:rPr lang="en-GB" smtClean="0"/>
              <a:t>Quinto Nível da Estrutura de Tópicos</a:t>
            </a:r>
          </a:p>
          <a:p>
            <a:pPr lvl="4"/>
            <a:r>
              <a:rPr lang="en-GB" smtClean="0"/>
              <a:t>Sexto Nível da Estrutura de Tópicos</a:t>
            </a:r>
          </a:p>
          <a:p>
            <a:pPr lvl="4"/>
            <a:r>
              <a:rPr lang="en-GB" smtClean="0"/>
              <a:t>Sétimo Nível da Estrutura de Tópicos</a:t>
            </a:r>
          </a:p>
          <a:p>
            <a:pPr lvl="4"/>
            <a:r>
              <a:rPr lang="en-GB" smtClean="0"/>
              <a:t>Oitavo Nível da Estrutura de Tópicos</a:t>
            </a:r>
          </a:p>
          <a:p>
            <a:pPr lvl="4"/>
            <a:r>
              <a:rPr lang="en-GB" smtClean="0"/>
              <a:t>Nono Nível da Estrutura de Tópicos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1120" cy="4723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07442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Wingdings" pitchFamily="2" charset="2"/>
              <a:buNone/>
              <a:tabLst>
                <a:tab pos="0" algn="l"/>
                <a:tab pos="406002" algn="l"/>
                <a:tab pos="813444" algn="l"/>
                <a:tab pos="1220884" algn="l"/>
                <a:tab pos="1628326" algn="l"/>
                <a:tab pos="2035768" algn="l"/>
                <a:tab pos="2443209" algn="l"/>
                <a:tab pos="2850651" algn="l"/>
                <a:tab pos="3258093" algn="l"/>
                <a:tab pos="3665534" algn="l"/>
                <a:tab pos="4072977" algn="l"/>
                <a:tab pos="4480417" algn="l"/>
                <a:tab pos="4887859" algn="l"/>
                <a:tab pos="5295300" algn="l"/>
                <a:tab pos="5702743" algn="l"/>
                <a:tab pos="6110182" algn="l"/>
                <a:tab pos="6517625" algn="l"/>
                <a:tab pos="6925066" algn="l"/>
                <a:tab pos="7332508" algn="l"/>
                <a:tab pos="7739949" algn="l"/>
                <a:tab pos="8147392" algn="l"/>
              </a:tabLst>
              <a:defRPr sz="13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2" y="6247376"/>
            <a:ext cx="2890080" cy="4723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07442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Wingdings" pitchFamily="2" charset="2"/>
              <a:buNone/>
              <a:tabLst>
                <a:tab pos="0" algn="l"/>
                <a:tab pos="406002" algn="l"/>
                <a:tab pos="813444" algn="l"/>
                <a:tab pos="1220884" algn="l"/>
                <a:tab pos="1628326" algn="l"/>
                <a:tab pos="2035768" algn="l"/>
                <a:tab pos="2443209" algn="l"/>
                <a:tab pos="2850651" algn="l"/>
                <a:tab pos="3258093" algn="l"/>
                <a:tab pos="3665534" algn="l"/>
                <a:tab pos="4072977" algn="l"/>
                <a:tab pos="4480417" algn="l"/>
                <a:tab pos="4887859" algn="l"/>
                <a:tab pos="5295300" algn="l"/>
                <a:tab pos="5702743" algn="l"/>
                <a:tab pos="6110182" algn="l"/>
                <a:tab pos="6517625" algn="l"/>
                <a:tab pos="6925066" algn="l"/>
                <a:tab pos="7332508" algn="l"/>
                <a:tab pos="7739949" algn="l"/>
                <a:tab pos="8147392" algn="l"/>
              </a:tabLst>
              <a:defRPr sz="13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1120" cy="4723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07442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Wingdings" pitchFamily="2" charset="2"/>
              <a:buNone/>
              <a:tabLst>
                <a:tab pos="0" algn="l"/>
                <a:tab pos="406002" algn="l"/>
                <a:tab pos="813444" algn="l"/>
                <a:tab pos="1220884" algn="l"/>
                <a:tab pos="1628326" algn="l"/>
                <a:tab pos="2035768" algn="l"/>
                <a:tab pos="2443209" algn="l"/>
                <a:tab pos="2850651" algn="l"/>
                <a:tab pos="3258093" algn="l"/>
                <a:tab pos="3665534" algn="l"/>
                <a:tab pos="4072977" algn="l"/>
                <a:tab pos="4480417" algn="l"/>
                <a:tab pos="4887859" algn="l"/>
                <a:tab pos="5295300" algn="l"/>
                <a:tab pos="5702743" algn="l"/>
                <a:tab pos="6110182" algn="l"/>
                <a:tab pos="6517625" algn="l"/>
                <a:tab pos="6925066" algn="l"/>
                <a:tab pos="7332508" algn="l"/>
                <a:tab pos="7739949" algn="l"/>
                <a:tab pos="8147392" algn="l"/>
              </a:tabLst>
              <a:defRPr sz="13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9415679-6412-4067-8308-0C055789A2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defTabSz="407442" rtl="0" eaLnBrk="0" fontAlgn="base" hangingPunct="0">
        <a:lnSpc>
          <a:spcPct val="66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0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07442" rtl="0" eaLnBrk="0" fontAlgn="base" hangingPunct="0">
        <a:lnSpc>
          <a:spcPct val="66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000">
          <a:solidFill>
            <a:srgbClr val="FFFFFF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2pPr>
      <a:lvl3pPr algn="ctr" defTabSz="407442" rtl="0" eaLnBrk="0" fontAlgn="base" hangingPunct="0">
        <a:lnSpc>
          <a:spcPct val="66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000">
          <a:solidFill>
            <a:srgbClr val="FFFFFF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3pPr>
      <a:lvl4pPr algn="ctr" defTabSz="407442" rtl="0" eaLnBrk="0" fontAlgn="base" hangingPunct="0">
        <a:lnSpc>
          <a:spcPct val="66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000">
          <a:solidFill>
            <a:srgbClr val="FFFFFF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4pPr>
      <a:lvl5pPr algn="ctr" defTabSz="407442" rtl="0" eaLnBrk="0" fontAlgn="base" hangingPunct="0">
        <a:lnSpc>
          <a:spcPct val="66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000">
          <a:solidFill>
            <a:srgbClr val="FFFFFF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5pPr>
      <a:lvl6pPr marL="414640" algn="ctr" defTabSz="407442" rtl="0" fontAlgn="base" hangingPunct="0">
        <a:lnSpc>
          <a:spcPct val="66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000">
          <a:solidFill>
            <a:srgbClr val="FFFFFF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829280" algn="ctr" defTabSz="407442" rtl="0" fontAlgn="base" hangingPunct="0">
        <a:lnSpc>
          <a:spcPct val="66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000">
          <a:solidFill>
            <a:srgbClr val="FFFFFF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1243920" algn="ctr" defTabSz="407442" rtl="0" fontAlgn="base" hangingPunct="0">
        <a:lnSpc>
          <a:spcPct val="66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000">
          <a:solidFill>
            <a:srgbClr val="FFFFFF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1658560" algn="ctr" defTabSz="407442" rtl="0" fontAlgn="base" hangingPunct="0">
        <a:lnSpc>
          <a:spcPct val="66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000">
          <a:solidFill>
            <a:srgbClr val="FFFFFF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84406" indent="-289385" algn="l" defTabSz="407442" rtl="0" eaLnBrk="0" fontAlgn="base" hangingPunct="0">
        <a:lnSpc>
          <a:spcPct val="66000"/>
        </a:lnSpc>
        <a:spcBef>
          <a:spcPct val="0"/>
        </a:spcBef>
        <a:spcAft>
          <a:spcPts val="1293"/>
        </a:spcAft>
        <a:buClr>
          <a:srgbClr val="FFFFFF"/>
        </a:buClr>
        <a:buSzPct val="45000"/>
        <a:buFont typeface="Wingdings" pitchFamily="2" charset="2"/>
        <a:buChar char=""/>
        <a:defRPr sz="2900">
          <a:solidFill>
            <a:srgbClr val="FFFFFF"/>
          </a:solidFill>
          <a:latin typeface="+mn-lt"/>
          <a:ea typeface="+mn-ea"/>
          <a:cs typeface="+mn-cs"/>
        </a:defRPr>
      </a:lvl1pPr>
      <a:lvl2pPr marL="776010" indent="-259151" algn="l" defTabSz="407442" rtl="0" eaLnBrk="0" fontAlgn="base" hangingPunct="0">
        <a:lnSpc>
          <a:spcPct val="66000"/>
        </a:lnSpc>
        <a:spcBef>
          <a:spcPct val="0"/>
        </a:spcBef>
        <a:spcAft>
          <a:spcPts val="1032"/>
        </a:spcAft>
        <a:buClr>
          <a:srgbClr val="FFFFFF"/>
        </a:buClr>
        <a:buSzPct val="75000"/>
        <a:buFont typeface="Symbol" pitchFamily="18" charset="2"/>
        <a:buChar char=""/>
        <a:defRPr sz="2500">
          <a:solidFill>
            <a:srgbClr val="FFFFFF"/>
          </a:solidFill>
          <a:latin typeface="+mn-lt"/>
          <a:ea typeface="+mn-ea"/>
          <a:cs typeface="+mn-cs"/>
        </a:defRPr>
      </a:lvl2pPr>
      <a:lvl3pPr marL="1167615" indent="-192923" algn="l" defTabSz="407442" rtl="0" eaLnBrk="0" fontAlgn="base" hangingPunct="0">
        <a:lnSpc>
          <a:spcPct val="66000"/>
        </a:lnSpc>
        <a:spcBef>
          <a:spcPct val="0"/>
        </a:spcBef>
        <a:spcAft>
          <a:spcPts val="771"/>
        </a:spcAft>
        <a:buClr>
          <a:srgbClr val="FFFFFF"/>
        </a:buClr>
        <a:buSzPct val="45000"/>
        <a:buFont typeface="Wingdings" pitchFamily="2" charset="2"/>
        <a:buChar char=""/>
        <a:defRPr sz="2200">
          <a:solidFill>
            <a:srgbClr val="FFFFFF"/>
          </a:solidFill>
          <a:latin typeface="+mn-lt"/>
          <a:ea typeface="+mn-ea"/>
          <a:cs typeface="+mn-cs"/>
        </a:defRPr>
      </a:lvl3pPr>
      <a:lvl4pPr marL="1559220" indent="-188603" algn="l" defTabSz="407442" rtl="0" eaLnBrk="0" fontAlgn="base" hangingPunct="0">
        <a:lnSpc>
          <a:spcPct val="66000"/>
        </a:lnSpc>
        <a:spcBef>
          <a:spcPct val="0"/>
        </a:spcBef>
        <a:spcAft>
          <a:spcPts val="522"/>
        </a:spcAft>
        <a:buClr>
          <a:srgbClr val="FFFFFF"/>
        </a:buClr>
        <a:buSzPct val="75000"/>
        <a:buFont typeface="Symbol" pitchFamily="18" charset="2"/>
        <a:buChar char=""/>
        <a:defRPr sz="1800">
          <a:solidFill>
            <a:srgbClr val="FFFFFF"/>
          </a:solidFill>
          <a:latin typeface="+mn-lt"/>
          <a:ea typeface="+mn-ea"/>
          <a:cs typeface="+mn-cs"/>
        </a:defRPr>
      </a:lvl4pPr>
      <a:lvl5pPr marL="1950825" indent="-190043" algn="l" defTabSz="407442" rtl="0" eaLnBrk="0" fontAlgn="base" hangingPunct="0">
        <a:lnSpc>
          <a:spcPct val="66000"/>
        </a:lnSpc>
        <a:spcBef>
          <a:spcPct val="0"/>
        </a:spcBef>
        <a:spcAft>
          <a:spcPts val="261"/>
        </a:spcAft>
        <a:buClr>
          <a:srgbClr val="FFFFFF"/>
        </a:buClr>
        <a:buSzPct val="45000"/>
        <a:buFont typeface="Wingdings" pitchFamily="2" charset="2"/>
        <a:buChar char=""/>
        <a:defRPr sz="1800">
          <a:solidFill>
            <a:srgbClr val="FFFFFF"/>
          </a:solidFill>
          <a:latin typeface="+mn-lt"/>
          <a:ea typeface="+mn-ea"/>
          <a:cs typeface="+mn-cs"/>
        </a:defRPr>
      </a:lvl5pPr>
      <a:lvl6pPr marL="2365465" indent="-190043" algn="l" defTabSz="407442" rtl="0" fontAlgn="base" hangingPunct="0">
        <a:lnSpc>
          <a:spcPct val="66000"/>
        </a:lnSpc>
        <a:spcBef>
          <a:spcPct val="0"/>
        </a:spcBef>
        <a:spcAft>
          <a:spcPts val="261"/>
        </a:spcAft>
        <a:buClr>
          <a:srgbClr val="FFFFFF"/>
        </a:buClr>
        <a:buSzPct val="45000"/>
        <a:buFont typeface="Wingdings" pitchFamily="2" charset="2"/>
        <a:buChar char=""/>
        <a:defRPr sz="1800">
          <a:solidFill>
            <a:srgbClr val="FFFFFF"/>
          </a:solidFill>
          <a:latin typeface="+mn-lt"/>
          <a:ea typeface="+mn-ea"/>
          <a:cs typeface="+mn-cs"/>
        </a:defRPr>
      </a:lvl6pPr>
      <a:lvl7pPr marL="2780105" indent="-190043" algn="l" defTabSz="407442" rtl="0" fontAlgn="base" hangingPunct="0">
        <a:lnSpc>
          <a:spcPct val="66000"/>
        </a:lnSpc>
        <a:spcBef>
          <a:spcPct val="0"/>
        </a:spcBef>
        <a:spcAft>
          <a:spcPts val="261"/>
        </a:spcAft>
        <a:buClr>
          <a:srgbClr val="FFFFFF"/>
        </a:buClr>
        <a:buSzPct val="45000"/>
        <a:buFont typeface="Wingdings" pitchFamily="2" charset="2"/>
        <a:buChar char=""/>
        <a:defRPr sz="1800">
          <a:solidFill>
            <a:srgbClr val="FFFFFF"/>
          </a:solidFill>
          <a:latin typeface="+mn-lt"/>
          <a:ea typeface="+mn-ea"/>
          <a:cs typeface="+mn-cs"/>
        </a:defRPr>
      </a:lvl7pPr>
      <a:lvl8pPr marL="3194745" indent="-190043" algn="l" defTabSz="407442" rtl="0" fontAlgn="base" hangingPunct="0">
        <a:lnSpc>
          <a:spcPct val="66000"/>
        </a:lnSpc>
        <a:spcBef>
          <a:spcPct val="0"/>
        </a:spcBef>
        <a:spcAft>
          <a:spcPts val="261"/>
        </a:spcAft>
        <a:buClr>
          <a:srgbClr val="FFFFFF"/>
        </a:buClr>
        <a:buSzPct val="45000"/>
        <a:buFont typeface="Wingdings" pitchFamily="2" charset="2"/>
        <a:buChar char=""/>
        <a:defRPr sz="1800">
          <a:solidFill>
            <a:srgbClr val="FFFFFF"/>
          </a:solidFill>
          <a:latin typeface="+mn-lt"/>
          <a:ea typeface="+mn-ea"/>
          <a:cs typeface="+mn-cs"/>
        </a:defRPr>
      </a:lvl8pPr>
      <a:lvl9pPr marL="3609385" indent="-190043" algn="l" defTabSz="407442" rtl="0" fontAlgn="base" hangingPunct="0">
        <a:lnSpc>
          <a:spcPct val="66000"/>
        </a:lnSpc>
        <a:spcBef>
          <a:spcPct val="0"/>
        </a:spcBef>
        <a:spcAft>
          <a:spcPts val="261"/>
        </a:spcAft>
        <a:buClr>
          <a:srgbClr val="FFFFFF"/>
        </a:buClr>
        <a:buSzPct val="45000"/>
        <a:buFont typeface="Wingdings" pitchFamily="2" charset="2"/>
        <a:buChar char=""/>
        <a:defRPr sz="18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829280" rtl="1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r" defTabSz="829280" rtl="1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r" defTabSz="829280" rtl="1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r" defTabSz="829280" rtl="1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r" defTabSz="829280" rtl="1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r" defTabSz="829280" rtl="1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r" defTabSz="829280" rtl="1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r" defTabSz="829280" rtl="1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r" defTabSz="829280" rtl="1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work_sheet_3.do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hyperlink" Target="http://www.bigoo.ws/Images/transport-gif/Flying-Glider-Airplane-Plane-222325.ht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lesson_activite_3.doc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2"/>
            <a:ext cx="7772400" cy="125199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ar-SA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/>
            </a:r>
            <a:br>
              <a:rPr lang="ar-SA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</a:b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ط</a:t>
            </a:r>
            <a:r>
              <a:rPr lang="ar-J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ُ</a:t>
            </a: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رق م</a:t>
            </a:r>
            <a:r>
              <a:rPr lang="ar-J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ُ</a:t>
            </a:r>
            <a:r>
              <a:rPr lang="ar-SA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عالجة</a:t>
            </a: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 النفايات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ahoma" pitchFamily="34" charset="0"/>
            </a:endParaRPr>
          </a:p>
        </p:txBody>
      </p:sp>
      <p:sp>
        <p:nvSpPr>
          <p:cNvPr id="15363" name="Oval 3"/>
          <p:cNvSpPr>
            <a:spLocks noChangeArrowheads="1"/>
          </p:cNvSpPr>
          <p:nvPr/>
        </p:nvSpPr>
        <p:spPr bwMode="auto">
          <a:xfrm rot="654044">
            <a:off x="1801815" y="2112965"/>
            <a:ext cx="2973387" cy="1447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20" tIns="45711" rIns="91420" bIns="45711" anchor="ctr"/>
          <a:lstStyle/>
          <a:p>
            <a:pPr algn="ctr" rtl="0">
              <a:defRPr/>
            </a:pPr>
            <a:r>
              <a:rPr lang="ar-SA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التقليص من المصدر</a:t>
            </a:r>
            <a:endParaRPr lang="he-IL" b="1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algn="ctr" rtl="0">
              <a:defRPr/>
            </a:pP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Reduce</a:t>
            </a:r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 rot="-743061">
            <a:off x="4837581" y="1922466"/>
            <a:ext cx="2895600" cy="1447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20" tIns="45711" rIns="91420" bIns="45711" anchor="ctr"/>
          <a:lstStyle/>
          <a:p>
            <a:pPr algn="ctr" rtl="0">
              <a:defRPr/>
            </a:pPr>
            <a:r>
              <a:rPr lang="ar-SA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إعادة الاستعمال</a:t>
            </a:r>
            <a:endParaRPr lang="he-IL" sz="2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algn="ctr" rtl="0">
              <a:defRPr/>
            </a:pP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Reuse</a:t>
            </a:r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 rot="745681">
            <a:off x="4800600" y="3429002"/>
            <a:ext cx="2895600" cy="1447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20" tIns="45711" rIns="91420" bIns="45711" anchor="ctr"/>
          <a:lstStyle/>
          <a:p>
            <a:pPr algn="ctr" rtl="0">
              <a:defRPr/>
            </a:pPr>
            <a:r>
              <a:rPr lang="ar-JO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إ</a:t>
            </a:r>
            <a:r>
              <a:rPr lang="ar-SA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عاده </a:t>
            </a:r>
            <a:r>
              <a:rPr lang="ar-SA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تدوير</a:t>
            </a:r>
            <a:endParaRPr lang="he-IL" sz="3200" b="1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 (Arabic)" charset="-78"/>
            </a:endParaRPr>
          </a:p>
          <a:p>
            <a:pPr algn="ctr" rtl="0">
              <a:defRPr/>
            </a:pPr>
            <a:r>
              <a:rPr lang="en-U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Recycle</a:t>
            </a:r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auto">
          <a:xfrm rot="18834586">
            <a:off x="2487085" y="3822534"/>
            <a:ext cx="2579510" cy="17062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20" tIns="45711" rIns="91420" bIns="45711" anchor="ctr"/>
          <a:lstStyle/>
          <a:p>
            <a:pPr algn="ctr" rtl="0">
              <a:defRPr/>
            </a:pPr>
            <a:r>
              <a:rPr lang="ar-SA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الطمر </a:t>
            </a:r>
            <a:endParaRPr lang="he-IL" sz="32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algn="ctr" rtl="0">
              <a:defRPr/>
            </a:pPr>
            <a:r>
              <a:rPr lang="en-US" sz="32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Landfilling</a:t>
            </a:r>
            <a:endParaRPr lang="en-US" sz="32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04802" y="4089400"/>
            <a:ext cx="2057400" cy="2235200"/>
            <a:chOff x="4608" y="0"/>
            <a:chExt cx="880" cy="976"/>
          </a:xfrm>
        </p:grpSpPr>
        <p:graphicFrame>
          <p:nvGraphicFramePr>
            <p:cNvPr id="3074" name="Object 0"/>
            <p:cNvGraphicFramePr>
              <a:graphicFrameLocks/>
            </p:cNvGraphicFramePr>
            <p:nvPr/>
          </p:nvGraphicFramePr>
          <p:xfrm>
            <a:off x="4608" y="0"/>
            <a:ext cx="880" cy="976"/>
          </p:xfrm>
          <a:graphic>
            <a:graphicData uri="http://schemas.openxmlformats.org/presentationml/2006/ole">
              <p:oleObj spid="_x0000_s17410" name="Clip" r:id="rId3" imgW="1396800" imgH="1549080" progId="">
                <p:embed/>
              </p:oleObj>
            </a:graphicData>
          </a:graphic>
        </p:graphicFrame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4792" y="103"/>
              <a:ext cx="492" cy="750"/>
              <a:chOff x="4792" y="103"/>
              <a:chExt cx="492" cy="750"/>
            </a:xfrm>
          </p:grpSpPr>
          <p:graphicFrame>
            <p:nvGraphicFramePr>
              <p:cNvPr id="3075" name="Object 1"/>
              <p:cNvGraphicFramePr>
                <a:graphicFrameLocks/>
              </p:cNvGraphicFramePr>
              <p:nvPr/>
            </p:nvGraphicFramePr>
            <p:xfrm>
              <a:off x="4792" y="364"/>
              <a:ext cx="202" cy="438"/>
            </p:xfrm>
            <a:graphic>
              <a:graphicData uri="http://schemas.openxmlformats.org/presentationml/2006/ole">
                <p:oleObj spid="_x0000_s17411" name="Clip" r:id="rId4" imgW="320400" imgH="695160" progId="">
                  <p:embed/>
                </p:oleObj>
              </a:graphicData>
            </a:graphic>
          </p:graphicFrame>
          <p:graphicFrame>
            <p:nvGraphicFramePr>
              <p:cNvPr id="3076" name="Object 2"/>
              <p:cNvGraphicFramePr>
                <a:graphicFrameLocks/>
              </p:cNvGraphicFramePr>
              <p:nvPr/>
            </p:nvGraphicFramePr>
            <p:xfrm>
              <a:off x="4853" y="103"/>
              <a:ext cx="286" cy="453"/>
            </p:xfrm>
            <a:graphic>
              <a:graphicData uri="http://schemas.openxmlformats.org/presentationml/2006/ole">
                <p:oleObj spid="_x0000_s17412" name="Clip" r:id="rId5" imgW="453960" imgH="718920" progId="">
                  <p:embed/>
                </p:oleObj>
              </a:graphicData>
            </a:graphic>
          </p:graphicFrame>
          <p:graphicFrame>
            <p:nvGraphicFramePr>
              <p:cNvPr id="3077" name="Object 3"/>
              <p:cNvGraphicFramePr>
                <a:graphicFrameLocks/>
              </p:cNvGraphicFramePr>
              <p:nvPr/>
            </p:nvGraphicFramePr>
            <p:xfrm>
              <a:off x="4976" y="293"/>
              <a:ext cx="308" cy="345"/>
            </p:xfrm>
            <a:graphic>
              <a:graphicData uri="http://schemas.openxmlformats.org/presentationml/2006/ole">
                <p:oleObj spid="_x0000_s17413" name="Clip" r:id="rId6" imgW="488880" imgH="547560" progId="">
                  <p:embed/>
                </p:oleObj>
              </a:graphicData>
            </a:graphic>
          </p:graphicFrame>
          <p:graphicFrame>
            <p:nvGraphicFramePr>
              <p:cNvPr id="3078" name="Object 4"/>
              <p:cNvGraphicFramePr>
                <a:graphicFrameLocks/>
              </p:cNvGraphicFramePr>
              <p:nvPr/>
            </p:nvGraphicFramePr>
            <p:xfrm>
              <a:off x="4874" y="483"/>
              <a:ext cx="377" cy="370"/>
            </p:xfrm>
            <a:graphic>
              <a:graphicData uri="http://schemas.openxmlformats.org/presentationml/2006/ole">
                <p:oleObj spid="_x0000_s17414" name="Clip" r:id="rId7" imgW="598320" imgH="587160" progId="">
                  <p:embed/>
                </p:oleObj>
              </a:graphicData>
            </a:graphic>
          </p:graphicFrame>
          <p:grpSp>
            <p:nvGrpSpPr>
              <p:cNvPr id="4" name="Group 15"/>
              <p:cNvGrpSpPr>
                <a:grpSpLocks/>
              </p:cNvGrpSpPr>
              <p:nvPr/>
            </p:nvGrpSpPr>
            <p:grpSpPr bwMode="auto">
              <a:xfrm>
                <a:off x="5078" y="649"/>
                <a:ext cx="185" cy="153"/>
                <a:chOff x="5078" y="649"/>
                <a:chExt cx="185" cy="153"/>
              </a:xfrm>
            </p:grpSpPr>
            <p:sp>
              <p:nvSpPr>
                <p:cNvPr id="3087" name="Freeform 16"/>
                <p:cNvSpPr>
                  <a:spLocks/>
                </p:cNvSpPr>
                <p:nvPr/>
              </p:nvSpPr>
              <p:spPr bwMode="auto">
                <a:xfrm>
                  <a:off x="5116" y="661"/>
                  <a:ext cx="147" cy="133"/>
                </a:xfrm>
                <a:custGeom>
                  <a:avLst/>
                  <a:gdLst>
                    <a:gd name="T0" fmla="*/ 0 w 147"/>
                    <a:gd name="T1" fmla="*/ 33 h 133"/>
                    <a:gd name="T2" fmla="*/ 7 w 147"/>
                    <a:gd name="T3" fmla="*/ 31 h 133"/>
                    <a:gd name="T4" fmla="*/ 14 w 147"/>
                    <a:gd name="T5" fmla="*/ 28 h 133"/>
                    <a:gd name="T6" fmla="*/ 22 w 147"/>
                    <a:gd name="T7" fmla="*/ 25 h 133"/>
                    <a:gd name="T8" fmla="*/ 30 w 147"/>
                    <a:gd name="T9" fmla="*/ 23 h 133"/>
                    <a:gd name="T10" fmla="*/ 39 w 147"/>
                    <a:gd name="T11" fmla="*/ 20 h 133"/>
                    <a:gd name="T12" fmla="*/ 48 w 147"/>
                    <a:gd name="T13" fmla="*/ 18 h 133"/>
                    <a:gd name="T14" fmla="*/ 57 w 147"/>
                    <a:gd name="T15" fmla="*/ 15 h 133"/>
                    <a:gd name="T16" fmla="*/ 66 w 147"/>
                    <a:gd name="T17" fmla="*/ 13 h 133"/>
                    <a:gd name="T18" fmla="*/ 75 w 147"/>
                    <a:gd name="T19" fmla="*/ 10 h 133"/>
                    <a:gd name="T20" fmla="*/ 83 w 147"/>
                    <a:gd name="T21" fmla="*/ 8 h 133"/>
                    <a:gd name="T22" fmla="*/ 92 w 147"/>
                    <a:gd name="T23" fmla="*/ 6 h 133"/>
                    <a:gd name="T24" fmla="*/ 100 w 147"/>
                    <a:gd name="T25" fmla="*/ 4 h 133"/>
                    <a:gd name="T26" fmla="*/ 107 w 147"/>
                    <a:gd name="T27" fmla="*/ 3 h 133"/>
                    <a:gd name="T28" fmla="*/ 114 w 147"/>
                    <a:gd name="T29" fmla="*/ 1 h 133"/>
                    <a:gd name="T30" fmla="*/ 119 w 147"/>
                    <a:gd name="T31" fmla="*/ 1 h 133"/>
                    <a:gd name="T32" fmla="*/ 123 w 147"/>
                    <a:gd name="T33" fmla="*/ 0 h 133"/>
                    <a:gd name="T34" fmla="*/ 125 w 147"/>
                    <a:gd name="T35" fmla="*/ 8 h 133"/>
                    <a:gd name="T36" fmla="*/ 135 w 147"/>
                    <a:gd name="T37" fmla="*/ 6 h 133"/>
                    <a:gd name="T38" fmla="*/ 134 w 147"/>
                    <a:gd name="T39" fmla="*/ 10 h 133"/>
                    <a:gd name="T40" fmla="*/ 145 w 147"/>
                    <a:gd name="T41" fmla="*/ 8 h 133"/>
                    <a:gd name="T42" fmla="*/ 145 w 147"/>
                    <a:gd name="T43" fmla="*/ 16 h 133"/>
                    <a:gd name="T44" fmla="*/ 145 w 147"/>
                    <a:gd name="T45" fmla="*/ 23 h 133"/>
                    <a:gd name="T46" fmla="*/ 145 w 147"/>
                    <a:gd name="T47" fmla="*/ 28 h 133"/>
                    <a:gd name="T48" fmla="*/ 146 w 147"/>
                    <a:gd name="T49" fmla="*/ 32 h 133"/>
                    <a:gd name="T50" fmla="*/ 146 w 147"/>
                    <a:gd name="T51" fmla="*/ 37 h 133"/>
                    <a:gd name="T52" fmla="*/ 146 w 147"/>
                    <a:gd name="T53" fmla="*/ 43 h 133"/>
                    <a:gd name="T54" fmla="*/ 146 w 147"/>
                    <a:gd name="T55" fmla="*/ 50 h 133"/>
                    <a:gd name="T56" fmla="*/ 146 w 147"/>
                    <a:gd name="T57" fmla="*/ 56 h 133"/>
                    <a:gd name="T58" fmla="*/ 145 w 147"/>
                    <a:gd name="T59" fmla="*/ 62 h 133"/>
                    <a:gd name="T60" fmla="*/ 144 w 147"/>
                    <a:gd name="T61" fmla="*/ 69 h 133"/>
                    <a:gd name="T62" fmla="*/ 143 w 147"/>
                    <a:gd name="T63" fmla="*/ 76 h 133"/>
                    <a:gd name="T64" fmla="*/ 142 w 147"/>
                    <a:gd name="T65" fmla="*/ 84 h 133"/>
                    <a:gd name="T66" fmla="*/ 141 w 147"/>
                    <a:gd name="T67" fmla="*/ 91 h 133"/>
                    <a:gd name="T68" fmla="*/ 141 w 147"/>
                    <a:gd name="T69" fmla="*/ 96 h 133"/>
                    <a:gd name="T70" fmla="*/ 140 w 147"/>
                    <a:gd name="T71" fmla="*/ 101 h 133"/>
                    <a:gd name="T72" fmla="*/ 139 w 147"/>
                    <a:gd name="T73" fmla="*/ 104 h 133"/>
                    <a:gd name="T74" fmla="*/ 135 w 147"/>
                    <a:gd name="T75" fmla="*/ 105 h 133"/>
                    <a:gd name="T76" fmla="*/ 130 w 147"/>
                    <a:gd name="T77" fmla="*/ 105 h 133"/>
                    <a:gd name="T78" fmla="*/ 123 w 147"/>
                    <a:gd name="T79" fmla="*/ 107 h 133"/>
                    <a:gd name="T80" fmla="*/ 117 w 147"/>
                    <a:gd name="T81" fmla="*/ 108 h 133"/>
                    <a:gd name="T82" fmla="*/ 109 w 147"/>
                    <a:gd name="T83" fmla="*/ 110 h 133"/>
                    <a:gd name="T84" fmla="*/ 101 w 147"/>
                    <a:gd name="T85" fmla="*/ 112 h 133"/>
                    <a:gd name="T86" fmla="*/ 93 w 147"/>
                    <a:gd name="T87" fmla="*/ 114 h 133"/>
                    <a:gd name="T88" fmla="*/ 84 w 147"/>
                    <a:gd name="T89" fmla="*/ 116 h 133"/>
                    <a:gd name="T90" fmla="*/ 76 w 147"/>
                    <a:gd name="T91" fmla="*/ 118 h 133"/>
                    <a:gd name="T92" fmla="*/ 67 w 147"/>
                    <a:gd name="T93" fmla="*/ 120 h 133"/>
                    <a:gd name="T94" fmla="*/ 59 w 147"/>
                    <a:gd name="T95" fmla="*/ 122 h 133"/>
                    <a:gd name="T96" fmla="*/ 51 w 147"/>
                    <a:gd name="T97" fmla="*/ 124 h 133"/>
                    <a:gd name="T98" fmla="*/ 43 w 147"/>
                    <a:gd name="T99" fmla="*/ 126 h 133"/>
                    <a:gd name="T100" fmla="*/ 37 w 147"/>
                    <a:gd name="T101" fmla="*/ 128 h 133"/>
                    <a:gd name="T102" fmla="*/ 30 w 147"/>
                    <a:gd name="T103" fmla="*/ 130 h 133"/>
                    <a:gd name="T104" fmla="*/ 25 w 147"/>
                    <a:gd name="T105" fmla="*/ 132 h 133"/>
                    <a:gd name="T106" fmla="*/ 22 w 147"/>
                    <a:gd name="T107" fmla="*/ 127 h 133"/>
                    <a:gd name="T108" fmla="*/ 18 w 147"/>
                    <a:gd name="T109" fmla="*/ 119 h 133"/>
                    <a:gd name="T110" fmla="*/ 14 w 147"/>
                    <a:gd name="T111" fmla="*/ 108 h 133"/>
                    <a:gd name="T112" fmla="*/ 11 w 147"/>
                    <a:gd name="T113" fmla="*/ 94 h 133"/>
                    <a:gd name="T114" fmla="*/ 7 w 147"/>
                    <a:gd name="T115" fmla="*/ 80 h 133"/>
                    <a:gd name="T116" fmla="*/ 4 w 147"/>
                    <a:gd name="T117" fmla="*/ 64 h 133"/>
                    <a:gd name="T118" fmla="*/ 2 w 147"/>
                    <a:gd name="T119" fmla="*/ 49 h 133"/>
                    <a:gd name="T120" fmla="*/ 0 w 147"/>
                    <a:gd name="T121" fmla="*/ 33 h 13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47"/>
                    <a:gd name="T184" fmla="*/ 0 h 133"/>
                    <a:gd name="T185" fmla="*/ 147 w 147"/>
                    <a:gd name="T186" fmla="*/ 133 h 13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47" h="133">
                      <a:moveTo>
                        <a:pt x="0" y="33"/>
                      </a:moveTo>
                      <a:lnTo>
                        <a:pt x="7" y="31"/>
                      </a:lnTo>
                      <a:lnTo>
                        <a:pt x="14" y="28"/>
                      </a:lnTo>
                      <a:lnTo>
                        <a:pt x="22" y="25"/>
                      </a:lnTo>
                      <a:lnTo>
                        <a:pt x="30" y="23"/>
                      </a:lnTo>
                      <a:lnTo>
                        <a:pt x="39" y="20"/>
                      </a:lnTo>
                      <a:lnTo>
                        <a:pt x="48" y="18"/>
                      </a:lnTo>
                      <a:lnTo>
                        <a:pt x="57" y="15"/>
                      </a:lnTo>
                      <a:lnTo>
                        <a:pt x="66" y="13"/>
                      </a:lnTo>
                      <a:lnTo>
                        <a:pt x="75" y="10"/>
                      </a:lnTo>
                      <a:lnTo>
                        <a:pt x="83" y="8"/>
                      </a:lnTo>
                      <a:lnTo>
                        <a:pt x="92" y="6"/>
                      </a:lnTo>
                      <a:lnTo>
                        <a:pt x="100" y="4"/>
                      </a:lnTo>
                      <a:lnTo>
                        <a:pt x="107" y="3"/>
                      </a:lnTo>
                      <a:lnTo>
                        <a:pt x="114" y="1"/>
                      </a:lnTo>
                      <a:lnTo>
                        <a:pt x="119" y="1"/>
                      </a:lnTo>
                      <a:lnTo>
                        <a:pt x="123" y="0"/>
                      </a:lnTo>
                      <a:lnTo>
                        <a:pt x="125" y="8"/>
                      </a:lnTo>
                      <a:lnTo>
                        <a:pt x="135" y="6"/>
                      </a:lnTo>
                      <a:lnTo>
                        <a:pt x="134" y="10"/>
                      </a:lnTo>
                      <a:lnTo>
                        <a:pt x="145" y="8"/>
                      </a:lnTo>
                      <a:lnTo>
                        <a:pt x="145" y="16"/>
                      </a:lnTo>
                      <a:lnTo>
                        <a:pt x="145" y="23"/>
                      </a:lnTo>
                      <a:lnTo>
                        <a:pt x="145" y="28"/>
                      </a:lnTo>
                      <a:lnTo>
                        <a:pt x="146" y="32"/>
                      </a:lnTo>
                      <a:lnTo>
                        <a:pt x="146" y="37"/>
                      </a:lnTo>
                      <a:lnTo>
                        <a:pt x="146" y="43"/>
                      </a:lnTo>
                      <a:lnTo>
                        <a:pt x="146" y="50"/>
                      </a:lnTo>
                      <a:lnTo>
                        <a:pt x="146" y="56"/>
                      </a:lnTo>
                      <a:lnTo>
                        <a:pt x="145" y="62"/>
                      </a:lnTo>
                      <a:lnTo>
                        <a:pt x="144" y="69"/>
                      </a:lnTo>
                      <a:lnTo>
                        <a:pt x="143" y="76"/>
                      </a:lnTo>
                      <a:lnTo>
                        <a:pt x="142" y="84"/>
                      </a:lnTo>
                      <a:lnTo>
                        <a:pt x="141" y="91"/>
                      </a:lnTo>
                      <a:lnTo>
                        <a:pt x="141" y="96"/>
                      </a:lnTo>
                      <a:lnTo>
                        <a:pt x="140" y="101"/>
                      </a:lnTo>
                      <a:lnTo>
                        <a:pt x="139" y="104"/>
                      </a:lnTo>
                      <a:lnTo>
                        <a:pt x="135" y="105"/>
                      </a:lnTo>
                      <a:lnTo>
                        <a:pt x="130" y="105"/>
                      </a:lnTo>
                      <a:lnTo>
                        <a:pt x="123" y="107"/>
                      </a:lnTo>
                      <a:lnTo>
                        <a:pt x="117" y="108"/>
                      </a:lnTo>
                      <a:lnTo>
                        <a:pt x="109" y="110"/>
                      </a:lnTo>
                      <a:lnTo>
                        <a:pt x="101" y="112"/>
                      </a:lnTo>
                      <a:lnTo>
                        <a:pt x="93" y="114"/>
                      </a:lnTo>
                      <a:lnTo>
                        <a:pt x="84" y="116"/>
                      </a:lnTo>
                      <a:lnTo>
                        <a:pt x="76" y="118"/>
                      </a:lnTo>
                      <a:lnTo>
                        <a:pt x="67" y="120"/>
                      </a:lnTo>
                      <a:lnTo>
                        <a:pt x="59" y="122"/>
                      </a:lnTo>
                      <a:lnTo>
                        <a:pt x="51" y="124"/>
                      </a:lnTo>
                      <a:lnTo>
                        <a:pt x="43" y="126"/>
                      </a:lnTo>
                      <a:lnTo>
                        <a:pt x="37" y="128"/>
                      </a:lnTo>
                      <a:lnTo>
                        <a:pt x="30" y="130"/>
                      </a:lnTo>
                      <a:lnTo>
                        <a:pt x="25" y="132"/>
                      </a:lnTo>
                      <a:lnTo>
                        <a:pt x="22" y="127"/>
                      </a:lnTo>
                      <a:lnTo>
                        <a:pt x="18" y="119"/>
                      </a:lnTo>
                      <a:lnTo>
                        <a:pt x="14" y="108"/>
                      </a:lnTo>
                      <a:lnTo>
                        <a:pt x="11" y="94"/>
                      </a:lnTo>
                      <a:lnTo>
                        <a:pt x="7" y="80"/>
                      </a:lnTo>
                      <a:lnTo>
                        <a:pt x="4" y="64"/>
                      </a:lnTo>
                      <a:lnTo>
                        <a:pt x="2" y="49"/>
                      </a:lnTo>
                      <a:lnTo>
                        <a:pt x="0" y="33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088" name="Freeform 17"/>
                <p:cNvSpPr>
                  <a:spLocks/>
                </p:cNvSpPr>
                <p:nvPr/>
              </p:nvSpPr>
              <p:spPr bwMode="auto">
                <a:xfrm>
                  <a:off x="5122" y="668"/>
                  <a:ext cx="130" cy="120"/>
                </a:xfrm>
                <a:custGeom>
                  <a:avLst/>
                  <a:gdLst>
                    <a:gd name="T0" fmla="*/ 16 w 130"/>
                    <a:gd name="T1" fmla="*/ 109 h 120"/>
                    <a:gd name="T2" fmla="*/ 13 w 130"/>
                    <a:gd name="T3" fmla="*/ 100 h 120"/>
                    <a:gd name="T4" fmla="*/ 11 w 130"/>
                    <a:gd name="T5" fmla="*/ 91 h 120"/>
                    <a:gd name="T6" fmla="*/ 7 w 130"/>
                    <a:gd name="T7" fmla="*/ 80 h 120"/>
                    <a:gd name="T8" fmla="*/ 5 w 130"/>
                    <a:gd name="T9" fmla="*/ 68 h 120"/>
                    <a:gd name="T10" fmla="*/ 2 w 130"/>
                    <a:gd name="T11" fmla="*/ 57 h 120"/>
                    <a:gd name="T12" fmla="*/ 1 w 130"/>
                    <a:gd name="T13" fmla="*/ 47 h 120"/>
                    <a:gd name="T14" fmla="*/ 0 w 130"/>
                    <a:gd name="T15" fmla="*/ 38 h 120"/>
                    <a:gd name="T16" fmla="*/ 0 w 130"/>
                    <a:gd name="T17" fmla="*/ 31 h 120"/>
                    <a:gd name="T18" fmla="*/ 2 w 130"/>
                    <a:gd name="T19" fmla="*/ 30 h 120"/>
                    <a:gd name="T20" fmla="*/ 7 w 130"/>
                    <a:gd name="T21" fmla="*/ 29 h 120"/>
                    <a:gd name="T22" fmla="*/ 12 w 130"/>
                    <a:gd name="T23" fmla="*/ 27 h 120"/>
                    <a:gd name="T24" fmla="*/ 19 w 130"/>
                    <a:gd name="T25" fmla="*/ 25 h 120"/>
                    <a:gd name="T26" fmla="*/ 25 w 130"/>
                    <a:gd name="T27" fmla="*/ 22 h 120"/>
                    <a:gd name="T28" fmla="*/ 33 w 130"/>
                    <a:gd name="T29" fmla="*/ 20 h 120"/>
                    <a:gd name="T30" fmla="*/ 41 w 130"/>
                    <a:gd name="T31" fmla="*/ 18 h 120"/>
                    <a:gd name="T32" fmla="*/ 50 w 130"/>
                    <a:gd name="T33" fmla="*/ 15 h 120"/>
                    <a:gd name="T34" fmla="*/ 58 w 130"/>
                    <a:gd name="T35" fmla="*/ 12 h 120"/>
                    <a:gd name="T36" fmla="*/ 67 w 130"/>
                    <a:gd name="T37" fmla="*/ 10 h 120"/>
                    <a:gd name="T38" fmla="*/ 76 w 130"/>
                    <a:gd name="T39" fmla="*/ 8 h 120"/>
                    <a:gd name="T40" fmla="*/ 85 w 130"/>
                    <a:gd name="T41" fmla="*/ 6 h 120"/>
                    <a:gd name="T42" fmla="*/ 93 w 130"/>
                    <a:gd name="T43" fmla="*/ 4 h 120"/>
                    <a:gd name="T44" fmla="*/ 101 w 130"/>
                    <a:gd name="T45" fmla="*/ 3 h 120"/>
                    <a:gd name="T46" fmla="*/ 108 w 130"/>
                    <a:gd name="T47" fmla="*/ 1 h 120"/>
                    <a:gd name="T48" fmla="*/ 115 w 130"/>
                    <a:gd name="T49" fmla="*/ 0 h 120"/>
                    <a:gd name="T50" fmla="*/ 116 w 130"/>
                    <a:gd name="T51" fmla="*/ 5 h 120"/>
                    <a:gd name="T52" fmla="*/ 117 w 130"/>
                    <a:gd name="T53" fmla="*/ 14 h 120"/>
                    <a:gd name="T54" fmla="*/ 118 w 130"/>
                    <a:gd name="T55" fmla="*/ 25 h 120"/>
                    <a:gd name="T56" fmla="*/ 119 w 130"/>
                    <a:gd name="T57" fmla="*/ 37 h 120"/>
                    <a:gd name="T58" fmla="*/ 121 w 130"/>
                    <a:gd name="T59" fmla="*/ 50 h 120"/>
                    <a:gd name="T60" fmla="*/ 123 w 130"/>
                    <a:gd name="T61" fmla="*/ 63 h 120"/>
                    <a:gd name="T62" fmla="*/ 125 w 130"/>
                    <a:gd name="T63" fmla="*/ 74 h 120"/>
                    <a:gd name="T64" fmla="*/ 127 w 130"/>
                    <a:gd name="T65" fmla="*/ 83 h 120"/>
                    <a:gd name="T66" fmla="*/ 128 w 130"/>
                    <a:gd name="T67" fmla="*/ 87 h 120"/>
                    <a:gd name="T68" fmla="*/ 128 w 130"/>
                    <a:gd name="T69" fmla="*/ 89 h 120"/>
                    <a:gd name="T70" fmla="*/ 129 w 130"/>
                    <a:gd name="T71" fmla="*/ 91 h 120"/>
                    <a:gd name="T72" fmla="*/ 129 w 130"/>
                    <a:gd name="T73" fmla="*/ 93 h 120"/>
                    <a:gd name="T74" fmla="*/ 126 w 130"/>
                    <a:gd name="T75" fmla="*/ 94 h 120"/>
                    <a:gd name="T76" fmla="*/ 120 w 130"/>
                    <a:gd name="T77" fmla="*/ 95 h 120"/>
                    <a:gd name="T78" fmla="*/ 114 w 130"/>
                    <a:gd name="T79" fmla="*/ 96 h 120"/>
                    <a:gd name="T80" fmla="*/ 107 w 130"/>
                    <a:gd name="T81" fmla="*/ 97 h 120"/>
                    <a:gd name="T82" fmla="*/ 100 w 130"/>
                    <a:gd name="T83" fmla="*/ 99 h 120"/>
                    <a:gd name="T84" fmla="*/ 92 w 130"/>
                    <a:gd name="T85" fmla="*/ 100 h 120"/>
                    <a:gd name="T86" fmla="*/ 83 w 130"/>
                    <a:gd name="T87" fmla="*/ 102 h 120"/>
                    <a:gd name="T88" fmla="*/ 74 w 130"/>
                    <a:gd name="T89" fmla="*/ 104 h 120"/>
                    <a:gd name="T90" fmla="*/ 66 w 130"/>
                    <a:gd name="T91" fmla="*/ 106 h 120"/>
                    <a:gd name="T92" fmla="*/ 58 w 130"/>
                    <a:gd name="T93" fmla="*/ 108 h 120"/>
                    <a:gd name="T94" fmla="*/ 50 w 130"/>
                    <a:gd name="T95" fmla="*/ 110 h 120"/>
                    <a:gd name="T96" fmla="*/ 42 w 130"/>
                    <a:gd name="T97" fmla="*/ 112 h 120"/>
                    <a:gd name="T98" fmla="*/ 35 w 130"/>
                    <a:gd name="T99" fmla="*/ 115 h 120"/>
                    <a:gd name="T100" fmla="*/ 29 w 130"/>
                    <a:gd name="T101" fmla="*/ 117 h 120"/>
                    <a:gd name="T102" fmla="*/ 24 w 130"/>
                    <a:gd name="T103" fmla="*/ 118 h 120"/>
                    <a:gd name="T104" fmla="*/ 20 w 130"/>
                    <a:gd name="T105" fmla="*/ 119 h 120"/>
                    <a:gd name="T106" fmla="*/ 19 w 130"/>
                    <a:gd name="T107" fmla="*/ 117 h 120"/>
                    <a:gd name="T108" fmla="*/ 18 w 130"/>
                    <a:gd name="T109" fmla="*/ 115 h 120"/>
                    <a:gd name="T110" fmla="*/ 17 w 130"/>
                    <a:gd name="T111" fmla="*/ 112 h 120"/>
                    <a:gd name="T112" fmla="*/ 16 w 130"/>
                    <a:gd name="T113" fmla="*/ 109 h 12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30"/>
                    <a:gd name="T172" fmla="*/ 0 h 120"/>
                    <a:gd name="T173" fmla="*/ 130 w 130"/>
                    <a:gd name="T174" fmla="*/ 120 h 12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30" h="120">
                      <a:moveTo>
                        <a:pt x="16" y="109"/>
                      </a:moveTo>
                      <a:lnTo>
                        <a:pt x="13" y="100"/>
                      </a:lnTo>
                      <a:lnTo>
                        <a:pt x="11" y="91"/>
                      </a:lnTo>
                      <a:lnTo>
                        <a:pt x="7" y="80"/>
                      </a:lnTo>
                      <a:lnTo>
                        <a:pt x="5" y="68"/>
                      </a:lnTo>
                      <a:lnTo>
                        <a:pt x="2" y="57"/>
                      </a:lnTo>
                      <a:lnTo>
                        <a:pt x="1" y="47"/>
                      </a:lnTo>
                      <a:lnTo>
                        <a:pt x="0" y="38"/>
                      </a:lnTo>
                      <a:lnTo>
                        <a:pt x="0" y="31"/>
                      </a:lnTo>
                      <a:lnTo>
                        <a:pt x="2" y="30"/>
                      </a:lnTo>
                      <a:lnTo>
                        <a:pt x="7" y="29"/>
                      </a:lnTo>
                      <a:lnTo>
                        <a:pt x="12" y="27"/>
                      </a:lnTo>
                      <a:lnTo>
                        <a:pt x="19" y="25"/>
                      </a:lnTo>
                      <a:lnTo>
                        <a:pt x="25" y="22"/>
                      </a:lnTo>
                      <a:lnTo>
                        <a:pt x="33" y="20"/>
                      </a:lnTo>
                      <a:lnTo>
                        <a:pt x="41" y="18"/>
                      </a:lnTo>
                      <a:lnTo>
                        <a:pt x="50" y="15"/>
                      </a:lnTo>
                      <a:lnTo>
                        <a:pt x="58" y="12"/>
                      </a:lnTo>
                      <a:lnTo>
                        <a:pt x="67" y="10"/>
                      </a:lnTo>
                      <a:lnTo>
                        <a:pt x="76" y="8"/>
                      </a:lnTo>
                      <a:lnTo>
                        <a:pt x="85" y="6"/>
                      </a:lnTo>
                      <a:lnTo>
                        <a:pt x="93" y="4"/>
                      </a:lnTo>
                      <a:lnTo>
                        <a:pt x="101" y="3"/>
                      </a:lnTo>
                      <a:lnTo>
                        <a:pt x="108" y="1"/>
                      </a:lnTo>
                      <a:lnTo>
                        <a:pt x="115" y="0"/>
                      </a:lnTo>
                      <a:lnTo>
                        <a:pt x="116" y="5"/>
                      </a:lnTo>
                      <a:lnTo>
                        <a:pt x="117" y="14"/>
                      </a:lnTo>
                      <a:lnTo>
                        <a:pt x="118" y="25"/>
                      </a:lnTo>
                      <a:lnTo>
                        <a:pt x="119" y="37"/>
                      </a:lnTo>
                      <a:lnTo>
                        <a:pt x="121" y="50"/>
                      </a:lnTo>
                      <a:lnTo>
                        <a:pt x="123" y="63"/>
                      </a:lnTo>
                      <a:lnTo>
                        <a:pt x="125" y="74"/>
                      </a:lnTo>
                      <a:lnTo>
                        <a:pt x="127" y="83"/>
                      </a:lnTo>
                      <a:lnTo>
                        <a:pt x="128" y="87"/>
                      </a:lnTo>
                      <a:lnTo>
                        <a:pt x="128" y="89"/>
                      </a:lnTo>
                      <a:lnTo>
                        <a:pt x="129" y="91"/>
                      </a:lnTo>
                      <a:lnTo>
                        <a:pt x="129" y="93"/>
                      </a:lnTo>
                      <a:lnTo>
                        <a:pt x="126" y="94"/>
                      </a:lnTo>
                      <a:lnTo>
                        <a:pt x="120" y="95"/>
                      </a:lnTo>
                      <a:lnTo>
                        <a:pt x="114" y="96"/>
                      </a:lnTo>
                      <a:lnTo>
                        <a:pt x="107" y="97"/>
                      </a:lnTo>
                      <a:lnTo>
                        <a:pt x="100" y="99"/>
                      </a:lnTo>
                      <a:lnTo>
                        <a:pt x="92" y="100"/>
                      </a:lnTo>
                      <a:lnTo>
                        <a:pt x="83" y="102"/>
                      </a:lnTo>
                      <a:lnTo>
                        <a:pt x="74" y="104"/>
                      </a:lnTo>
                      <a:lnTo>
                        <a:pt x="66" y="106"/>
                      </a:lnTo>
                      <a:lnTo>
                        <a:pt x="58" y="108"/>
                      </a:lnTo>
                      <a:lnTo>
                        <a:pt x="50" y="110"/>
                      </a:lnTo>
                      <a:lnTo>
                        <a:pt x="42" y="112"/>
                      </a:lnTo>
                      <a:lnTo>
                        <a:pt x="35" y="115"/>
                      </a:lnTo>
                      <a:lnTo>
                        <a:pt x="29" y="117"/>
                      </a:lnTo>
                      <a:lnTo>
                        <a:pt x="24" y="118"/>
                      </a:lnTo>
                      <a:lnTo>
                        <a:pt x="20" y="119"/>
                      </a:lnTo>
                      <a:lnTo>
                        <a:pt x="19" y="117"/>
                      </a:lnTo>
                      <a:lnTo>
                        <a:pt x="18" y="115"/>
                      </a:lnTo>
                      <a:lnTo>
                        <a:pt x="17" y="112"/>
                      </a:lnTo>
                      <a:lnTo>
                        <a:pt x="16" y="109"/>
                      </a:lnTo>
                    </a:path>
                  </a:pathLst>
                </a:custGeom>
                <a:solidFill>
                  <a:srgbClr val="FFF4ED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089" name="Freeform 18"/>
                <p:cNvSpPr>
                  <a:spLocks/>
                </p:cNvSpPr>
                <p:nvPr/>
              </p:nvSpPr>
              <p:spPr bwMode="auto">
                <a:xfrm>
                  <a:off x="5242" y="672"/>
                  <a:ext cx="6" cy="43"/>
                </a:xfrm>
                <a:custGeom>
                  <a:avLst/>
                  <a:gdLst>
                    <a:gd name="T0" fmla="*/ 0 w 6"/>
                    <a:gd name="T1" fmla="*/ 2 h 43"/>
                    <a:gd name="T2" fmla="*/ 4 w 6"/>
                    <a:gd name="T3" fmla="*/ 42 h 43"/>
                    <a:gd name="T4" fmla="*/ 5 w 6"/>
                    <a:gd name="T5" fmla="*/ 0 h 43"/>
                    <a:gd name="T6" fmla="*/ 0 w 6"/>
                    <a:gd name="T7" fmla="*/ 2 h 4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43"/>
                    <a:gd name="T14" fmla="*/ 6 w 6"/>
                    <a:gd name="T15" fmla="*/ 43 h 4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43">
                      <a:moveTo>
                        <a:pt x="0" y="2"/>
                      </a:moveTo>
                      <a:lnTo>
                        <a:pt x="4" y="42"/>
                      </a:lnTo>
                      <a:lnTo>
                        <a:pt x="5" y="0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D8AA8C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090" name="Freeform 19"/>
                <p:cNvSpPr>
                  <a:spLocks/>
                </p:cNvSpPr>
                <p:nvPr/>
              </p:nvSpPr>
              <p:spPr bwMode="auto">
                <a:xfrm>
                  <a:off x="5251" y="676"/>
                  <a:ext cx="3" cy="62"/>
                </a:xfrm>
                <a:custGeom>
                  <a:avLst/>
                  <a:gdLst>
                    <a:gd name="T0" fmla="*/ 0 w 3"/>
                    <a:gd name="T1" fmla="*/ 2 h 62"/>
                    <a:gd name="T2" fmla="*/ 0 w 3"/>
                    <a:gd name="T3" fmla="*/ 61 h 62"/>
                    <a:gd name="T4" fmla="*/ 2 w 3"/>
                    <a:gd name="T5" fmla="*/ 0 h 62"/>
                    <a:gd name="T6" fmla="*/ 0 w 3"/>
                    <a:gd name="T7" fmla="*/ 2 h 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62"/>
                    <a:gd name="T14" fmla="*/ 3 w 3"/>
                    <a:gd name="T15" fmla="*/ 62 h 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62">
                      <a:moveTo>
                        <a:pt x="0" y="2"/>
                      </a:moveTo>
                      <a:lnTo>
                        <a:pt x="0" y="61"/>
                      </a:lnTo>
                      <a:lnTo>
                        <a:pt x="2" y="0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D8AA8C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091" name="Freeform 20"/>
                <p:cNvSpPr>
                  <a:spLocks/>
                </p:cNvSpPr>
                <p:nvPr/>
              </p:nvSpPr>
              <p:spPr bwMode="auto">
                <a:xfrm>
                  <a:off x="5137" y="751"/>
                  <a:ext cx="115" cy="37"/>
                </a:xfrm>
                <a:custGeom>
                  <a:avLst/>
                  <a:gdLst>
                    <a:gd name="T0" fmla="*/ 25 w 115"/>
                    <a:gd name="T1" fmla="*/ 21 h 37"/>
                    <a:gd name="T2" fmla="*/ 6 w 115"/>
                    <a:gd name="T3" fmla="*/ 25 h 37"/>
                    <a:gd name="T4" fmla="*/ 0 w 115"/>
                    <a:gd name="T5" fmla="*/ 26 h 37"/>
                    <a:gd name="T6" fmla="*/ 1 w 115"/>
                    <a:gd name="T7" fmla="*/ 29 h 37"/>
                    <a:gd name="T8" fmla="*/ 2 w 115"/>
                    <a:gd name="T9" fmla="*/ 32 h 37"/>
                    <a:gd name="T10" fmla="*/ 4 w 115"/>
                    <a:gd name="T11" fmla="*/ 34 h 37"/>
                    <a:gd name="T12" fmla="*/ 4 w 115"/>
                    <a:gd name="T13" fmla="*/ 36 h 37"/>
                    <a:gd name="T14" fmla="*/ 9 w 115"/>
                    <a:gd name="T15" fmla="*/ 35 h 37"/>
                    <a:gd name="T16" fmla="*/ 14 w 115"/>
                    <a:gd name="T17" fmla="*/ 34 h 37"/>
                    <a:gd name="T18" fmla="*/ 19 w 115"/>
                    <a:gd name="T19" fmla="*/ 32 h 37"/>
                    <a:gd name="T20" fmla="*/ 26 w 115"/>
                    <a:gd name="T21" fmla="*/ 29 h 37"/>
                    <a:gd name="T22" fmla="*/ 34 w 115"/>
                    <a:gd name="T23" fmla="*/ 27 h 37"/>
                    <a:gd name="T24" fmla="*/ 42 w 115"/>
                    <a:gd name="T25" fmla="*/ 25 h 37"/>
                    <a:gd name="T26" fmla="*/ 50 w 115"/>
                    <a:gd name="T27" fmla="*/ 23 h 37"/>
                    <a:gd name="T28" fmla="*/ 59 w 115"/>
                    <a:gd name="T29" fmla="*/ 21 h 37"/>
                    <a:gd name="T30" fmla="*/ 68 w 115"/>
                    <a:gd name="T31" fmla="*/ 19 h 37"/>
                    <a:gd name="T32" fmla="*/ 76 w 115"/>
                    <a:gd name="T33" fmla="*/ 17 h 37"/>
                    <a:gd name="T34" fmla="*/ 85 w 115"/>
                    <a:gd name="T35" fmla="*/ 16 h 37"/>
                    <a:gd name="T36" fmla="*/ 92 w 115"/>
                    <a:gd name="T37" fmla="*/ 14 h 37"/>
                    <a:gd name="T38" fmla="*/ 99 w 115"/>
                    <a:gd name="T39" fmla="*/ 13 h 37"/>
                    <a:gd name="T40" fmla="*/ 105 w 115"/>
                    <a:gd name="T41" fmla="*/ 12 h 37"/>
                    <a:gd name="T42" fmla="*/ 111 w 115"/>
                    <a:gd name="T43" fmla="*/ 10 h 37"/>
                    <a:gd name="T44" fmla="*/ 114 w 115"/>
                    <a:gd name="T45" fmla="*/ 10 h 37"/>
                    <a:gd name="T46" fmla="*/ 114 w 115"/>
                    <a:gd name="T47" fmla="*/ 8 h 37"/>
                    <a:gd name="T48" fmla="*/ 113 w 115"/>
                    <a:gd name="T49" fmla="*/ 6 h 37"/>
                    <a:gd name="T50" fmla="*/ 113 w 115"/>
                    <a:gd name="T51" fmla="*/ 3 h 37"/>
                    <a:gd name="T52" fmla="*/ 111 w 115"/>
                    <a:gd name="T53" fmla="*/ 0 h 37"/>
                    <a:gd name="T54" fmla="*/ 103 w 115"/>
                    <a:gd name="T55" fmla="*/ 2 h 37"/>
                    <a:gd name="T56" fmla="*/ 85 w 115"/>
                    <a:gd name="T57" fmla="*/ 7 h 37"/>
                    <a:gd name="T58" fmla="*/ 77 w 115"/>
                    <a:gd name="T59" fmla="*/ 8 h 37"/>
                    <a:gd name="T60" fmla="*/ 58 w 115"/>
                    <a:gd name="T61" fmla="*/ 13 h 37"/>
                    <a:gd name="T62" fmla="*/ 50 w 115"/>
                    <a:gd name="T63" fmla="*/ 14 h 37"/>
                    <a:gd name="T64" fmla="*/ 32 w 115"/>
                    <a:gd name="T65" fmla="*/ 18 h 37"/>
                    <a:gd name="T66" fmla="*/ 25 w 115"/>
                    <a:gd name="T67" fmla="*/ 21 h 3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15"/>
                    <a:gd name="T103" fmla="*/ 0 h 37"/>
                    <a:gd name="T104" fmla="*/ 115 w 115"/>
                    <a:gd name="T105" fmla="*/ 37 h 3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15" h="37">
                      <a:moveTo>
                        <a:pt x="25" y="21"/>
                      </a:moveTo>
                      <a:lnTo>
                        <a:pt x="6" y="25"/>
                      </a:lnTo>
                      <a:lnTo>
                        <a:pt x="0" y="26"/>
                      </a:lnTo>
                      <a:lnTo>
                        <a:pt x="1" y="29"/>
                      </a:lnTo>
                      <a:lnTo>
                        <a:pt x="2" y="32"/>
                      </a:lnTo>
                      <a:lnTo>
                        <a:pt x="4" y="34"/>
                      </a:lnTo>
                      <a:lnTo>
                        <a:pt x="4" y="36"/>
                      </a:lnTo>
                      <a:lnTo>
                        <a:pt x="9" y="35"/>
                      </a:lnTo>
                      <a:lnTo>
                        <a:pt x="14" y="34"/>
                      </a:lnTo>
                      <a:lnTo>
                        <a:pt x="19" y="32"/>
                      </a:lnTo>
                      <a:lnTo>
                        <a:pt x="26" y="29"/>
                      </a:lnTo>
                      <a:lnTo>
                        <a:pt x="34" y="27"/>
                      </a:lnTo>
                      <a:lnTo>
                        <a:pt x="42" y="25"/>
                      </a:lnTo>
                      <a:lnTo>
                        <a:pt x="50" y="23"/>
                      </a:lnTo>
                      <a:lnTo>
                        <a:pt x="59" y="21"/>
                      </a:lnTo>
                      <a:lnTo>
                        <a:pt x="68" y="19"/>
                      </a:lnTo>
                      <a:lnTo>
                        <a:pt x="76" y="17"/>
                      </a:lnTo>
                      <a:lnTo>
                        <a:pt x="85" y="16"/>
                      </a:lnTo>
                      <a:lnTo>
                        <a:pt x="92" y="14"/>
                      </a:lnTo>
                      <a:lnTo>
                        <a:pt x="99" y="13"/>
                      </a:lnTo>
                      <a:lnTo>
                        <a:pt x="105" y="12"/>
                      </a:lnTo>
                      <a:lnTo>
                        <a:pt x="111" y="10"/>
                      </a:lnTo>
                      <a:lnTo>
                        <a:pt x="114" y="10"/>
                      </a:lnTo>
                      <a:lnTo>
                        <a:pt x="114" y="8"/>
                      </a:lnTo>
                      <a:lnTo>
                        <a:pt x="113" y="6"/>
                      </a:lnTo>
                      <a:lnTo>
                        <a:pt x="113" y="3"/>
                      </a:lnTo>
                      <a:lnTo>
                        <a:pt x="111" y="0"/>
                      </a:lnTo>
                      <a:lnTo>
                        <a:pt x="103" y="2"/>
                      </a:lnTo>
                      <a:lnTo>
                        <a:pt x="85" y="7"/>
                      </a:lnTo>
                      <a:lnTo>
                        <a:pt x="77" y="8"/>
                      </a:lnTo>
                      <a:lnTo>
                        <a:pt x="58" y="13"/>
                      </a:lnTo>
                      <a:lnTo>
                        <a:pt x="50" y="14"/>
                      </a:lnTo>
                      <a:lnTo>
                        <a:pt x="32" y="18"/>
                      </a:lnTo>
                      <a:lnTo>
                        <a:pt x="25" y="21"/>
                      </a:lnTo>
                    </a:path>
                  </a:pathLst>
                </a:custGeom>
                <a:solidFill>
                  <a:srgbClr val="D8AA8C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092" name="Freeform 21"/>
                <p:cNvSpPr>
                  <a:spLocks/>
                </p:cNvSpPr>
                <p:nvPr/>
              </p:nvSpPr>
              <p:spPr bwMode="auto">
                <a:xfrm>
                  <a:off x="5133" y="709"/>
                  <a:ext cx="9" cy="15"/>
                </a:xfrm>
                <a:custGeom>
                  <a:avLst/>
                  <a:gdLst>
                    <a:gd name="T0" fmla="*/ 2 w 9"/>
                    <a:gd name="T1" fmla="*/ 12 h 15"/>
                    <a:gd name="T2" fmla="*/ 4 w 9"/>
                    <a:gd name="T3" fmla="*/ 11 h 15"/>
                    <a:gd name="T4" fmla="*/ 5 w 9"/>
                    <a:gd name="T5" fmla="*/ 10 h 15"/>
                    <a:gd name="T6" fmla="*/ 6 w 9"/>
                    <a:gd name="T7" fmla="*/ 9 h 15"/>
                    <a:gd name="T8" fmla="*/ 7 w 9"/>
                    <a:gd name="T9" fmla="*/ 7 h 15"/>
                    <a:gd name="T10" fmla="*/ 7 w 9"/>
                    <a:gd name="T11" fmla="*/ 6 h 15"/>
                    <a:gd name="T12" fmla="*/ 6 w 9"/>
                    <a:gd name="T13" fmla="*/ 3 h 15"/>
                    <a:gd name="T14" fmla="*/ 5 w 9"/>
                    <a:gd name="T15" fmla="*/ 2 h 15"/>
                    <a:gd name="T16" fmla="*/ 4 w 9"/>
                    <a:gd name="T17" fmla="*/ 2 h 15"/>
                    <a:gd name="T18" fmla="*/ 2 w 9"/>
                    <a:gd name="T19" fmla="*/ 3 h 15"/>
                    <a:gd name="T20" fmla="*/ 2 w 9"/>
                    <a:gd name="T21" fmla="*/ 12 h 15"/>
                    <a:gd name="T22" fmla="*/ 0 w 9"/>
                    <a:gd name="T23" fmla="*/ 14 h 15"/>
                    <a:gd name="T24" fmla="*/ 0 w 9"/>
                    <a:gd name="T25" fmla="*/ 1 h 15"/>
                    <a:gd name="T26" fmla="*/ 4 w 9"/>
                    <a:gd name="T27" fmla="*/ 0 h 15"/>
                    <a:gd name="T28" fmla="*/ 7 w 9"/>
                    <a:gd name="T29" fmla="*/ 0 h 15"/>
                    <a:gd name="T30" fmla="*/ 8 w 9"/>
                    <a:gd name="T31" fmla="*/ 1 h 15"/>
                    <a:gd name="T32" fmla="*/ 8 w 9"/>
                    <a:gd name="T33" fmla="*/ 3 h 15"/>
                    <a:gd name="T34" fmla="*/ 8 w 9"/>
                    <a:gd name="T35" fmla="*/ 5 h 15"/>
                    <a:gd name="T36" fmla="*/ 8 w 9"/>
                    <a:gd name="T37" fmla="*/ 7 h 15"/>
                    <a:gd name="T38" fmla="*/ 8 w 9"/>
                    <a:gd name="T39" fmla="*/ 10 h 15"/>
                    <a:gd name="T40" fmla="*/ 7 w 9"/>
                    <a:gd name="T41" fmla="*/ 12 h 15"/>
                    <a:gd name="T42" fmla="*/ 4 w 9"/>
                    <a:gd name="T43" fmla="*/ 13 h 15"/>
                    <a:gd name="T44" fmla="*/ 0 w 9"/>
                    <a:gd name="T45" fmla="*/ 14 h 15"/>
                    <a:gd name="T46" fmla="*/ 2 w 9"/>
                    <a:gd name="T47" fmla="*/ 12 h 1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9"/>
                    <a:gd name="T73" fmla="*/ 0 h 15"/>
                    <a:gd name="T74" fmla="*/ 9 w 9"/>
                    <a:gd name="T75" fmla="*/ 15 h 1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9" h="15">
                      <a:moveTo>
                        <a:pt x="2" y="12"/>
                      </a:moveTo>
                      <a:lnTo>
                        <a:pt x="4" y="11"/>
                      </a:lnTo>
                      <a:lnTo>
                        <a:pt x="5" y="10"/>
                      </a:lnTo>
                      <a:lnTo>
                        <a:pt x="6" y="9"/>
                      </a:lnTo>
                      <a:lnTo>
                        <a:pt x="7" y="7"/>
                      </a:lnTo>
                      <a:lnTo>
                        <a:pt x="7" y="6"/>
                      </a:lnTo>
                      <a:lnTo>
                        <a:pt x="6" y="3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2" y="12"/>
                      </a:lnTo>
                      <a:lnTo>
                        <a:pt x="0" y="14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8" y="3"/>
                      </a:lnTo>
                      <a:lnTo>
                        <a:pt x="8" y="5"/>
                      </a:lnTo>
                      <a:lnTo>
                        <a:pt x="8" y="7"/>
                      </a:lnTo>
                      <a:lnTo>
                        <a:pt x="8" y="10"/>
                      </a:lnTo>
                      <a:lnTo>
                        <a:pt x="7" y="12"/>
                      </a:lnTo>
                      <a:lnTo>
                        <a:pt x="4" y="13"/>
                      </a:lnTo>
                      <a:lnTo>
                        <a:pt x="0" y="14"/>
                      </a:lnTo>
                      <a:lnTo>
                        <a:pt x="2" y="12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093" name="Freeform 22"/>
                <p:cNvSpPr>
                  <a:spLocks/>
                </p:cNvSpPr>
                <p:nvPr/>
              </p:nvSpPr>
              <p:spPr bwMode="auto">
                <a:xfrm>
                  <a:off x="5131" y="703"/>
                  <a:ext cx="102" cy="30"/>
                </a:xfrm>
                <a:custGeom>
                  <a:avLst/>
                  <a:gdLst>
                    <a:gd name="T0" fmla="*/ 0 w 102"/>
                    <a:gd name="T1" fmla="*/ 26 h 30"/>
                    <a:gd name="T2" fmla="*/ 100 w 102"/>
                    <a:gd name="T3" fmla="*/ 0 h 30"/>
                    <a:gd name="T4" fmla="*/ 101 w 102"/>
                    <a:gd name="T5" fmla="*/ 3 h 30"/>
                    <a:gd name="T6" fmla="*/ 1 w 102"/>
                    <a:gd name="T7" fmla="*/ 29 h 30"/>
                    <a:gd name="T8" fmla="*/ 0 w 102"/>
                    <a:gd name="T9" fmla="*/ 26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30"/>
                    <a:gd name="T17" fmla="*/ 102 w 102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30">
                      <a:moveTo>
                        <a:pt x="0" y="26"/>
                      </a:moveTo>
                      <a:lnTo>
                        <a:pt x="100" y="0"/>
                      </a:lnTo>
                      <a:lnTo>
                        <a:pt x="101" y="3"/>
                      </a:lnTo>
                      <a:lnTo>
                        <a:pt x="1" y="29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094" name="Freeform 23"/>
                <p:cNvSpPr>
                  <a:spLocks/>
                </p:cNvSpPr>
                <p:nvPr/>
              </p:nvSpPr>
              <p:spPr bwMode="auto">
                <a:xfrm>
                  <a:off x="5141" y="759"/>
                  <a:ext cx="20" cy="7"/>
                </a:xfrm>
                <a:custGeom>
                  <a:avLst/>
                  <a:gdLst>
                    <a:gd name="T0" fmla="*/ 0 w 20"/>
                    <a:gd name="T1" fmla="*/ 5 h 7"/>
                    <a:gd name="T2" fmla="*/ 19 w 20"/>
                    <a:gd name="T3" fmla="*/ 0 h 7"/>
                    <a:gd name="T4" fmla="*/ 19 w 20"/>
                    <a:gd name="T5" fmla="*/ 1 h 7"/>
                    <a:gd name="T6" fmla="*/ 1 w 20"/>
                    <a:gd name="T7" fmla="*/ 6 h 7"/>
                    <a:gd name="T8" fmla="*/ 0 w 20"/>
                    <a:gd name="T9" fmla="*/ 5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7"/>
                    <a:gd name="T17" fmla="*/ 20 w 20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7">
                      <a:moveTo>
                        <a:pt x="0" y="5"/>
                      </a:moveTo>
                      <a:lnTo>
                        <a:pt x="19" y="0"/>
                      </a:lnTo>
                      <a:lnTo>
                        <a:pt x="19" y="1"/>
                      </a:lnTo>
                      <a:lnTo>
                        <a:pt x="1" y="6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095" name="Freeform 24"/>
                <p:cNvSpPr>
                  <a:spLocks/>
                </p:cNvSpPr>
                <p:nvPr/>
              </p:nvSpPr>
              <p:spPr bwMode="auto">
                <a:xfrm>
                  <a:off x="5142" y="764"/>
                  <a:ext cx="20" cy="7"/>
                </a:xfrm>
                <a:custGeom>
                  <a:avLst/>
                  <a:gdLst>
                    <a:gd name="T0" fmla="*/ 0 w 20"/>
                    <a:gd name="T1" fmla="*/ 4 h 7"/>
                    <a:gd name="T2" fmla="*/ 19 w 20"/>
                    <a:gd name="T3" fmla="*/ 0 h 7"/>
                    <a:gd name="T4" fmla="*/ 19 w 20"/>
                    <a:gd name="T5" fmla="*/ 2 h 7"/>
                    <a:gd name="T6" fmla="*/ 1 w 20"/>
                    <a:gd name="T7" fmla="*/ 6 h 7"/>
                    <a:gd name="T8" fmla="*/ 0 w 20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7"/>
                    <a:gd name="T17" fmla="*/ 20 w 20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7">
                      <a:moveTo>
                        <a:pt x="0" y="4"/>
                      </a:moveTo>
                      <a:lnTo>
                        <a:pt x="19" y="0"/>
                      </a:lnTo>
                      <a:lnTo>
                        <a:pt x="19" y="2"/>
                      </a:lnTo>
                      <a:lnTo>
                        <a:pt x="1" y="6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096" name="Freeform 25"/>
                <p:cNvSpPr>
                  <a:spLocks/>
                </p:cNvSpPr>
                <p:nvPr/>
              </p:nvSpPr>
              <p:spPr bwMode="auto">
                <a:xfrm>
                  <a:off x="5142" y="770"/>
                  <a:ext cx="21" cy="7"/>
                </a:xfrm>
                <a:custGeom>
                  <a:avLst/>
                  <a:gdLst>
                    <a:gd name="T0" fmla="*/ 0 w 21"/>
                    <a:gd name="T1" fmla="*/ 5 h 7"/>
                    <a:gd name="T2" fmla="*/ 20 w 21"/>
                    <a:gd name="T3" fmla="*/ 0 h 7"/>
                    <a:gd name="T4" fmla="*/ 20 w 21"/>
                    <a:gd name="T5" fmla="*/ 2 h 7"/>
                    <a:gd name="T6" fmla="*/ 1 w 21"/>
                    <a:gd name="T7" fmla="*/ 6 h 7"/>
                    <a:gd name="T8" fmla="*/ 0 w 21"/>
                    <a:gd name="T9" fmla="*/ 5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7"/>
                    <a:gd name="T17" fmla="*/ 21 w 21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7">
                      <a:moveTo>
                        <a:pt x="0" y="5"/>
                      </a:moveTo>
                      <a:lnTo>
                        <a:pt x="20" y="0"/>
                      </a:lnTo>
                      <a:lnTo>
                        <a:pt x="20" y="2"/>
                      </a:lnTo>
                      <a:lnTo>
                        <a:pt x="1" y="6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097" name="Freeform 26"/>
                <p:cNvSpPr>
                  <a:spLocks/>
                </p:cNvSpPr>
                <p:nvPr/>
              </p:nvSpPr>
              <p:spPr bwMode="auto">
                <a:xfrm>
                  <a:off x="5144" y="775"/>
                  <a:ext cx="20" cy="7"/>
                </a:xfrm>
                <a:custGeom>
                  <a:avLst/>
                  <a:gdLst>
                    <a:gd name="T0" fmla="*/ 0 w 20"/>
                    <a:gd name="T1" fmla="*/ 5 h 7"/>
                    <a:gd name="T2" fmla="*/ 19 w 20"/>
                    <a:gd name="T3" fmla="*/ 0 h 7"/>
                    <a:gd name="T4" fmla="*/ 19 w 20"/>
                    <a:gd name="T5" fmla="*/ 2 h 7"/>
                    <a:gd name="T6" fmla="*/ 1 w 20"/>
                    <a:gd name="T7" fmla="*/ 6 h 7"/>
                    <a:gd name="T8" fmla="*/ 0 w 20"/>
                    <a:gd name="T9" fmla="*/ 5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7"/>
                    <a:gd name="T17" fmla="*/ 20 w 20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7">
                      <a:moveTo>
                        <a:pt x="0" y="5"/>
                      </a:moveTo>
                      <a:lnTo>
                        <a:pt x="19" y="0"/>
                      </a:lnTo>
                      <a:lnTo>
                        <a:pt x="19" y="2"/>
                      </a:lnTo>
                      <a:lnTo>
                        <a:pt x="1" y="6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098" name="Freeform 27"/>
                <p:cNvSpPr>
                  <a:spLocks/>
                </p:cNvSpPr>
                <p:nvPr/>
              </p:nvSpPr>
              <p:spPr bwMode="auto">
                <a:xfrm>
                  <a:off x="5166" y="752"/>
                  <a:ext cx="20" cy="7"/>
                </a:xfrm>
                <a:custGeom>
                  <a:avLst/>
                  <a:gdLst>
                    <a:gd name="T0" fmla="*/ 0 w 20"/>
                    <a:gd name="T1" fmla="*/ 4 h 7"/>
                    <a:gd name="T2" fmla="*/ 19 w 20"/>
                    <a:gd name="T3" fmla="*/ 0 h 7"/>
                    <a:gd name="T4" fmla="*/ 19 w 20"/>
                    <a:gd name="T5" fmla="*/ 2 h 7"/>
                    <a:gd name="T6" fmla="*/ 1 w 20"/>
                    <a:gd name="T7" fmla="*/ 6 h 7"/>
                    <a:gd name="T8" fmla="*/ 0 w 20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7"/>
                    <a:gd name="T17" fmla="*/ 20 w 20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7">
                      <a:moveTo>
                        <a:pt x="0" y="4"/>
                      </a:moveTo>
                      <a:lnTo>
                        <a:pt x="19" y="0"/>
                      </a:lnTo>
                      <a:lnTo>
                        <a:pt x="19" y="2"/>
                      </a:lnTo>
                      <a:lnTo>
                        <a:pt x="1" y="6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099" name="Freeform 28"/>
                <p:cNvSpPr>
                  <a:spLocks/>
                </p:cNvSpPr>
                <p:nvPr/>
              </p:nvSpPr>
              <p:spPr bwMode="auto">
                <a:xfrm>
                  <a:off x="5167" y="757"/>
                  <a:ext cx="21" cy="7"/>
                </a:xfrm>
                <a:custGeom>
                  <a:avLst/>
                  <a:gdLst>
                    <a:gd name="T0" fmla="*/ 0 w 21"/>
                    <a:gd name="T1" fmla="*/ 5 h 7"/>
                    <a:gd name="T2" fmla="*/ 20 w 21"/>
                    <a:gd name="T3" fmla="*/ 0 h 7"/>
                    <a:gd name="T4" fmla="*/ 20 w 21"/>
                    <a:gd name="T5" fmla="*/ 1 h 7"/>
                    <a:gd name="T6" fmla="*/ 1 w 21"/>
                    <a:gd name="T7" fmla="*/ 6 h 7"/>
                    <a:gd name="T8" fmla="*/ 0 w 21"/>
                    <a:gd name="T9" fmla="*/ 5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7"/>
                    <a:gd name="T17" fmla="*/ 21 w 21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7">
                      <a:moveTo>
                        <a:pt x="0" y="5"/>
                      </a:moveTo>
                      <a:lnTo>
                        <a:pt x="20" y="0"/>
                      </a:lnTo>
                      <a:lnTo>
                        <a:pt x="20" y="1"/>
                      </a:lnTo>
                      <a:lnTo>
                        <a:pt x="1" y="6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00" name="Freeform 29"/>
                <p:cNvSpPr>
                  <a:spLocks/>
                </p:cNvSpPr>
                <p:nvPr/>
              </p:nvSpPr>
              <p:spPr bwMode="auto">
                <a:xfrm>
                  <a:off x="5168" y="763"/>
                  <a:ext cx="20" cy="7"/>
                </a:xfrm>
                <a:custGeom>
                  <a:avLst/>
                  <a:gdLst>
                    <a:gd name="T0" fmla="*/ 0 w 20"/>
                    <a:gd name="T1" fmla="*/ 5 h 7"/>
                    <a:gd name="T2" fmla="*/ 19 w 20"/>
                    <a:gd name="T3" fmla="*/ 0 h 7"/>
                    <a:gd name="T4" fmla="*/ 19 w 20"/>
                    <a:gd name="T5" fmla="*/ 2 h 7"/>
                    <a:gd name="T6" fmla="*/ 1 w 20"/>
                    <a:gd name="T7" fmla="*/ 6 h 7"/>
                    <a:gd name="T8" fmla="*/ 0 w 20"/>
                    <a:gd name="T9" fmla="*/ 5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7"/>
                    <a:gd name="T17" fmla="*/ 20 w 20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7">
                      <a:moveTo>
                        <a:pt x="0" y="5"/>
                      </a:moveTo>
                      <a:lnTo>
                        <a:pt x="19" y="0"/>
                      </a:lnTo>
                      <a:lnTo>
                        <a:pt x="19" y="2"/>
                      </a:lnTo>
                      <a:lnTo>
                        <a:pt x="1" y="6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01" name="Freeform 30"/>
                <p:cNvSpPr>
                  <a:spLocks/>
                </p:cNvSpPr>
                <p:nvPr/>
              </p:nvSpPr>
              <p:spPr bwMode="auto">
                <a:xfrm>
                  <a:off x="5169" y="768"/>
                  <a:ext cx="20" cy="8"/>
                </a:xfrm>
                <a:custGeom>
                  <a:avLst/>
                  <a:gdLst>
                    <a:gd name="T0" fmla="*/ 0 w 20"/>
                    <a:gd name="T1" fmla="*/ 6 h 8"/>
                    <a:gd name="T2" fmla="*/ 19 w 20"/>
                    <a:gd name="T3" fmla="*/ 0 h 8"/>
                    <a:gd name="T4" fmla="*/ 19 w 20"/>
                    <a:gd name="T5" fmla="*/ 2 h 8"/>
                    <a:gd name="T6" fmla="*/ 1 w 20"/>
                    <a:gd name="T7" fmla="*/ 7 h 8"/>
                    <a:gd name="T8" fmla="*/ 0 w 20"/>
                    <a:gd name="T9" fmla="*/ 6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8"/>
                    <a:gd name="T17" fmla="*/ 20 w 20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8">
                      <a:moveTo>
                        <a:pt x="0" y="6"/>
                      </a:moveTo>
                      <a:lnTo>
                        <a:pt x="19" y="0"/>
                      </a:lnTo>
                      <a:lnTo>
                        <a:pt x="19" y="2"/>
                      </a:lnTo>
                      <a:lnTo>
                        <a:pt x="1" y="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02" name="Freeform 31"/>
                <p:cNvSpPr>
                  <a:spLocks/>
                </p:cNvSpPr>
                <p:nvPr/>
              </p:nvSpPr>
              <p:spPr bwMode="auto">
                <a:xfrm>
                  <a:off x="5192" y="746"/>
                  <a:ext cx="20" cy="8"/>
                </a:xfrm>
                <a:custGeom>
                  <a:avLst/>
                  <a:gdLst>
                    <a:gd name="T0" fmla="*/ 0 w 20"/>
                    <a:gd name="T1" fmla="*/ 5 h 8"/>
                    <a:gd name="T2" fmla="*/ 19 w 20"/>
                    <a:gd name="T3" fmla="*/ 0 h 8"/>
                    <a:gd name="T4" fmla="*/ 19 w 20"/>
                    <a:gd name="T5" fmla="*/ 2 h 8"/>
                    <a:gd name="T6" fmla="*/ 1 w 20"/>
                    <a:gd name="T7" fmla="*/ 7 h 8"/>
                    <a:gd name="T8" fmla="*/ 0 w 20"/>
                    <a:gd name="T9" fmla="*/ 5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8"/>
                    <a:gd name="T17" fmla="*/ 20 w 20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8">
                      <a:moveTo>
                        <a:pt x="0" y="5"/>
                      </a:moveTo>
                      <a:lnTo>
                        <a:pt x="19" y="0"/>
                      </a:lnTo>
                      <a:lnTo>
                        <a:pt x="19" y="2"/>
                      </a:lnTo>
                      <a:lnTo>
                        <a:pt x="1" y="7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03" name="Freeform 32"/>
                <p:cNvSpPr>
                  <a:spLocks/>
                </p:cNvSpPr>
                <p:nvPr/>
              </p:nvSpPr>
              <p:spPr bwMode="auto">
                <a:xfrm>
                  <a:off x="5194" y="752"/>
                  <a:ext cx="20" cy="7"/>
                </a:xfrm>
                <a:custGeom>
                  <a:avLst/>
                  <a:gdLst>
                    <a:gd name="T0" fmla="*/ 0 w 20"/>
                    <a:gd name="T1" fmla="*/ 5 h 7"/>
                    <a:gd name="T2" fmla="*/ 19 w 20"/>
                    <a:gd name="T3" fmla="*/ 0 h 7"/>
                    <a:gd name="T4" fmla="*/ 19 w 20"/>
                    <a:gd name="T5" fmla="*/ 1 h 7"/>
                    <a:gd name="T6" fmla="*/ 1 w 20"/>
                    <a:gd name="T7" fmla="*/ 6 h 7"/>
                    <a:gd name="T8" fmla="*/ 0 w 20"/>
                    <a:gd name="T9" fmla="*/ 5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7"/>
                    <a:gd name="T17" fmla="*/ 20 w 20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7">
                      <a:moveTo>
                        <a:pt x="0" y="5"/>
                      </a:moveTo>
                      <a:lnTo>
                        <a:pt x="19" y="0"/>
                      </a:lnTo>
                      <a:lnTo>
                        <a:pt x="19" y="1"/>
                      </a:lnTo>
                      <a:lnTo>
                        <a:pt x="1" y="6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04" name="Freeform 33"/>
                <p:cNvSpPr>
                  <a:spLocks/>
                </p:cNvSpPr>
                <p:nvPr/>
              </p:nvSpPr>
              <p:spPr bwMode="auto">
                <a:xfrm>
                  <a:off x="5194" y="757"/>
                  <a:ext cx="21" cy="8"/>
                </a:xfrm>
                <a:custGeom>
                  <a:avLst/>
                  <a:gdLst>
                    <a:gd name="T0" fmla="*/ 0 w 21"/>
                    <a:gd name="T1" fmla="*/ 6 h 8"/>
                    <a:gd name="T2" fmla="*/ 20 w 21"/>
                    <a:gd name="T3" fmla="*/ 0 h 8"/>
                    <a:gd name="T4" fmla="*/ 20 w 21"/>
                    <a:gd name="T5" fmla="*/ 2 h 8"/>
                    <a:gd name="T6" fmla="*/ 1 w 21"/>
                    <a:gd name="T7" fmla="*/ 7 h 8"/>
                    <a:gd name="T8" fmla="*/ 0 w 21"/>
                    <a:gd name="T9" fmla="*/ 6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8"/>
                    <a:gd name="T17" fmla="*/ 21 w 21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8">
                      <a:moveTo>
                        <a:pt x="0" y="6"/>
                      </a:moveTo>
                      <a:lnTo>
                        <a:pt x="20" y="0"/>
                      </a:lnTo>
                      <a:lnTo>
                        <a:pt x="20" y="2"/>
                      </a:lnTo>
                      <a:lnTo>
                        <a:pt x="1" y="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05" name="Freeform 34"/>
                <p:cNvSpPr>
                  <a:spLocks/>
                </p:cNvSpPr>
                <p:nvPr/>
              </p:nvSpPr>
              <p:spPr bwMode="auto">
                <a:xfrm>
                  <a:off x="5195" y="763"/>
                  <a:ext cx="20" cy="7"/>
                </a:xfrm>
                <a:custGeom>
                  <a:avLst/>
                  <a:gdLst>
                    <a:gd name="T0" fmla="*/ 0 w 20"/>
                    <a:gd name="T1" fmla="*/ 5 h 7"/>
                    <a:gd name="T2" fmla="*/ 19 w 20"/>
                    <a:gd name="T3" fmla="*/ 0 h 7"/>
                    <a:gd name="T4" fmla="*/ 19 w 20"/>
                    <a:gd name="T5" fmla="*/ 2 h 7"/>
                    <a:gd name="T6" fmla="*/ 1 w 20"/>
                    <a:gd name="T7" fmla="*/ 6 h 7"/>
                    <a:gd name="T8" fmla="*/ 0 w 20"/>
                    <a:gd name="T9" fmla="*/ 5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7"/>
                    <a:gd name="T17" fmla="*/ 20 w 20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7">
                      <a:moveTo>
                        <a:pt x="0" y="5"/>
                      </a:moveTo>
                      <a:lnTo>
                        <a:pt x="19" y="0"/>
                      </a:lnTo>
                      <a:lnTo>
                        <a:pt x="19" y="2"/>
                      </a:lnTo>
                      <a:lnTo>
                        <a:pt x="1" y="6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06" name="Freeform 35"/>
                <p:cNvSpPr>
                  <a:spLocks/>
                </p:cNvSpPr>
                <p:nvPr/>
              </p:nvSpPr>
              <p:spPr bwMode="auto">
                <a:xfrm>
                  <a:off x="5188" y="725"/>
                  <a:ext cx="20" cy="6"/>
                </a:xfrm>
                <a:custGeom>
                  <a:avLst/>
                  <a:gdLst>
                    <a:gd name="T0" fmla="*/ 0 w 20"/>
                    <a:gd name="T1" fmla="*/ 4 h 6"/>
                    <a:gd name="T2" fmla="*/ 19 w 20"/>
                    <a:gd name="T3" fmla="*/ 0 h 6"/>
                    <a:gd name="T4" fmla="*/ 19 w 20"/>
                    <a:gd name="T5" fmla="*/ 1 h 6"/>
                    <a:gd name="T6" fmla="*/ 1 w 20"/>
                    <a:gd name="T7" fmla="*/ 5 h 6"/>
                    <a:gd name="T8" fmla="*/ 0 w 20"/>
                    <a:gd name="T9" fmla="*/ 4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6"/>
                    <a:gd name="T17" fmla="*/ 20 w 20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6">
                      <a:moveTo>
                        <a:pt x="0" y="4"/>
                      </a:moveTo>
                      <a:lnTo>
                        <a:pt x="19" y="0"/>
                      </a:lnTo>
                      <a:lnTo>
                        <a:pt x="19" y="1"/>
                      </a:lnTo>
                      <a:lnTo>
                        <a:pt x="1" y="5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07" name="Freeform 36"/>
                <p:cNvSpPr>
                  <a:spLocks/>
                </p:cNvSpPr>
                <p:nvPr/>
              </p:nvSpPr>
              <p:spPr bwMode="auto">
                <a:xfrm>
                  <a:off x="5189" y="730"/>
                  <a:ext cx="21" cy="7"/>
                </a:xfrm>
                <a:custGeom>
                  <a:avLst/>
                  <a:gdLst>
                    <a:gd name="T0" fmla="*/ 0 w 21"/>
                    <a:gd name="T1" fmla="*/ 5 h 7"/>
                    <a:gd name="T2" fmla="*/ 20 w 21"/>
                    <a:gd name="T3" fmla="*/ 0 h 7"/>
                    <a:gd name="T4" fmla="*/ 20 w 21"/>
                    <a:gd name="T5" fmla="*/ 1 h 7"/>
                    <a:gd name="T6" fmla="*/ 1 w 21"/>
                    <a:gd name="T7" fmla="*/ 6 h 7"/>
                    <a:gd name="T8" fmla="*/ 0 w 21"/>
                    <a:gd name="T9" fmla="*/ 5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7"/>
                    <a:gd name="T17" fmla="*/ 21 w 21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7">
                      <a:moveTo>
                        <a:pt x="0" y="5"/>
                      </a:moveTo>
                      <a:lnTo>
                        <a:pt x="20" y="0"/>
                      </a:lnTo>
                      <a:lnTo>
                        <a:pt x="20" y="1"/>
                      </a:lnTo>
                      <a:lnTo>
                        <a:pt x="1" y="6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08" name="Freeform 37"/>
                <p:cNvSpPr>
                  <a:spLocks/>
                </p:cNvSpPr>
                <p:nvPr/>
              </p:nvSpPr>
              <p:spPr bwMode="auto">
                <a:xfrm>
                  <a:off x="5190" y="736"/>
                  <a:ext cx="20" cy="7"/>
                </a:xfrm>
                <a:custGeom>
                  <a:avLst/>
                  <a:gdLst>
                    <a:gd name="T0" fmla="*/ 0 w 20"/>
                    <a:gd name="T1" fmla="*/ 5 h 7"/>
                    <a:gd name="T2" fmla="*/ 19 w 20"/>
                    <a:gd name="T3" fmla="*/ 0 h 7"/>
                    <a:gd name="T4" fmla="*/ 19 w 20"/>
                    <a:gd name="T5" fmla="*/ 1 h 7"/>
                    <a:gd name="T6" fmla="*/ 1 w 20"/>
                    <a:gd name="T7" fmla="*/ 6 h 7"/>
                    <a:gd name="T8" fmla="*/ 0 w 20"/>
                    <a:gd name="T9" fmla="*/ 5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7"/>
                    <a:gd name="T17" fmla="*/ 20 w 20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7">
                      <a:moveTo>
                        <a:pt x="0" y="5"/>
                      </a:moveTo>
                      <a:lnTo>
                        <a:pt x="19" y="0"/>
                      </a:lnTo>
                      <a:lnTo>
                        <a:pt x="19" y="1"/>
                      </a:lnTo>
                      <a:lnTo>
                        <a:pt x="1" y="6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09" name="Freeform 38"/>
                <p:cNvSpPr>
                  <a:spLocks/>
                </p:cNvSpPr>
                <p:nvPr/>
              </p:nvSpPr>
              <p:spPr bwMode="auto">
                <a:xfrm>
                  <a:off x="5191" y="741"/>
                  <a:ext cx="21" cy="7"/>
                </a:xfrm>
                <a:custGeom>
                  <a:avLst/>
                  <a:gdLst>
                    <a:gd name="T0" fmla="*/ 0 w 21"/>
                    <a:gd name="T1" fmla="*/ 5 h 7"/>
                    <a:gd name="T2" fmla="*/ 20 w 21"/>
                    <a:gd name="T3" fmla="*/ 0 h 7"/>
                    <a:gd name="T4" fmla="*/ 20 w 21"/>
                    <a:gd name="T5" fmla="*/ 2 h 7"/>
                    <a:gd name="T6" fmla="*/ 1 w 21"/>
                    <a:gd name="T7" fmla="*/ 6 h 7"/>
                    <a:gd name="T8" fmla="*/ 0 w 21"/>
                    <a:gd name="T9" fmla="*/ 5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7"/>
                    <a:gd name="T17" fmla="*/ 21 w 21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7">
                      <a:moveTo>
                        <a:pt x="0" y="5"/>
                      </a:moveTo>
                      <a:lnTo>
                        <a:pt x="20" y="0"/>
                      </a:lnTo>
                      <a:lnTo>
                        <a:pt x="20" y="2"/>
                      </a:lnTo>
                      <a:lnTo>
                        <a:pt x="1" y="6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10" name="Freeform 39"/>
                <p:cNvSpPr>
                  <a:spLocks/>
                </p:cNvSpPr>
                <p:nvPr/>
              </p:nvSpPr>
              <p:spPr bwMode="auto">
                <a:xfrm>
                  <a:off x="5218" y="740"/>
                  <a:ext cx="21" cy="7"/>
                </a:xfrm>
                <a:custGeom>
                  <a:avLst/>
                  <a:gdLst>
                    <a:gd name="T0" fmla="*/ 0 w 21"/>
                    <a:gd name="T1" fmla="*/ 5 h 7"/>
                    <a:gd name="T2" fmla="*/ 20 w 21"/>
                    <a:gd name="T3" fmla="*/ 0 h 7"/>
                    <a:gd name="T4" fmla="*/ 20 w 21"/>
                    <a:gd name="T5" fmla="*/ 2 h 7"/>
                    <a:gd name="T6" fmla="*/ 1 w 21"/>
                    <a:gd name="T7" fmla="*/ 6 h 7"/>
                    <a:gd name="T8" fmla="*/ 0 w 21"/>
                    <a:gd name="T9" fmla="*/ 5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7"/>
                    <a:gd name="T17" fmla="*/ 21 w 21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7">
                      <a:moveTo>
                        <a:pt x="0" y="5"/>
                      </a:moveTo>
                      <a:lnTo>
                        <a:pt x="20" y="0"/>
                      </a:lnTo>
                      <a:lnTo>
                        <a:pt x="20" y="2"/>
                      </a:lnTo>
                      <a:lnTo>
                        <a:pt x="1" y="6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11" name="Freeform 40"/>
                <p:cNvSpPr>
                  <a:spLocks/>
                </p:cNvSpPr>
                <p:nvPr/>
              </p:nvSpPr>
              <p:spPr bwMode="auto">
                <a:xfrm>
                  <a:off x="5220" y="745"/>
                  <a:ext cx="20" cy="8"/>
                </a:xfrm>
                <a:custGeom>
                  <a:avLst/>
                  <a:gdLst>
                    <a:gd name="T0" fmla="*/ 0 w 20"/>
                    <a:gd name="T1" fmla="*/ 6 h 8"/>
                    <a:gd name="T2" fmla="*/ 19 w 20"/>
                    <a:gd name="T3" fmla="*/ 0 h 8"/>
                    <a:gd name="T4" fmla="*/ 19 w 20"/>
                    <a:gd name="T5" fmla="*/ 2 h 8"/>
                    <a:gd name="T6" fmla="*/ 1 w 20"/>
                    <a:gd name="T7" fmla="*/ 7 h 8"/>
                    <a:gd name="T8" fmla="*/ 0 w 20"/>
                    <a:gd name="T9" fmla="*/ 6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8"/>
                    <a:gd name="T17" fmla="*/ 20 w 20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8">
                      <a:moveTo>
                        <a:pt x="0" y="6"/>
                      </a:moveTo>
                      <a:lnTo>
                        <a:pt x="19" y="0"/>
                      </a:lnTo>
                      <a:lnTo>
                        <a:pt x="19" y="2"/>
                      </a:lnTo>
                      <a:lnTo>
                        <a:pt x="1" y="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12" name="Freeform 41"/>
                <p:cNvSpPr>
                  <a:spLocks/>
                </p:cNvSpPr>
                <p:nvPr/>
              </p:nvSpPr>
              <p:spPr bwMode="auto">
                <a:xfrm>
                  <a:off x="5220" y="751"/>
                  <a:ext cx="21" cy="7"/>
                </a:xfrm>
                <a:custGeom>
                  <a:avLst/>
                  <a:gdLst>
                    <a:gd name="T0" fmla="*/ 0 w 21"/>
                    <a:gd name="T1" fmla="*/ 5 h 7"/>
                    <a:gd name="T2" fmla="*/ 20 w 21"/>
                    <a:gd name="T3" fmla="*/ 0 h 7"/>
                    <a:gd name="T4" fmla="*/ 20 w 21"/>
                    <a:gd name="T5" fmla="*/ 2 h 7"/>
                    <a:gd name="T6" fmla="*/ 1 w 21"/>
                    <a:gd name="T7" fmla="*/ 6 h 7"/>
                    <a:gd name="T8" fmla="*/ 0 w 21"/>
                    <a:gd name="T9" fmla="*/ 5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7"/>
                    <a:gd name="T17" fmla="*/ 21 w 21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7">
                      <a:moveTo>
                        <a:pt x="0" y="5"/>
                      </a:moveTo>
                      <a:lnTo>
                        <a:pt x="20" y="0"/>
                      </a:lnTo>
                      <a:lnTo>
                        <a:pt x="20" y="2"/>
                      </a:lnTo>
                      <a:lnTo>
                        <a:pt x="1" y="6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13" name="Freeform 42"/>
                <p:cNvSpPr>
                  <a:spLocks/>
                </p:cNvSpPr>
                <p:nvPr/>
              </p:nvSpPr>
              <p:spPr bwMode="auto">
                <a:xfrm>
                  <a:off x="5222" y="757"/>
                  <a:ext cx="19" cy="7"/>
                </a:xfrm>
                <a:custGeom>
                  <a:avLst/>
                  <a:gdLst>
                    <a:gd name="T0" fmla="*/ 0 w 19"/>
                    <a:gd name="T1" fmla="*/ 5 h 7"/>
                    <a:gd name="T2" fmla="*/ 18 w 19"/>
                    <a:gd name="T3" fmla="*/ 0 h 7"/>
                    <a:gd name="T4" fmla="*/ 18 w 19"/>
                    <a:gd name="T5" fmla="*/ 2 h 7"/>
                    <a:gd name="T6" fmla="*/ 1 w 19"/>
                    <a:gd name="T7" fmla="*/ 6 h 7"/>
                    <a:gd name="T8" fmla="*/ 0 w 19"/>
                    <a:gd name="T9" fmla="*/ 5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7"/>
                    <a:gd name="T17" fmla="*/ 19 w 19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7">
                      <a:moveTo>
                        <a:pt x="0" y="5"/>
                      </a:moveTo>
                      <a:lnTo>
                        <a:pt x="18" y="0"/>
                      </a:lnTo>
                      <a:lnTo>
                        <a:pt x="18" y="2"/>
                      </a:lnTo>
                      <a:lnTo>
                        <a:pt x="1" y="6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14" name="Freeform 43"/>
                <p:cNvSpPr>
                  <a:spLocks/>
                </p:cNvSpPr>
                <p:nvPr/>
              </p:nvSpPr>
              <p:spPr bwMode="auto">
                <a:xfrm>
                  <a:off x="5215" y="718"/>
                  <a:ext cx="20" cy="8"/>
                </a:xfrm>
                <a:custGeom>
                  <a:avLst/>
                  <a:gdLst>
                    <a:gd name="T0" fmla="*/ 0 w 20"/>
                    <a:gd name="T1" fmla="*/ 5 h 8"/>
                    <a:gd name="T2" fmla="*/ 19 w 20"/>
                    <a:gd name="T3" fmla="*/ 0 h 8"/>
                    <a:gd name="T4" fmla="*/ 19 w 20"/>
                    <a:gd name="T5" fmla="*/ 2 h 8"/>
                    <a:gd name="T6" fmla="*/ 1 w 20"/>
                    <a:gd name="T7" fmla="*/ 7 h 8"/>
                    <a:gd name="T8" fmla="*/ 0 w 20"/>
                    <a:gd name="T9" fmla="*/ 5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8"/>
                    <a:gd name="T17" fmla="*/ 20 w 20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8">
                      <a:moveTo>
                        <a:pt x="0" y="5"/>
                      </a:moveTo>
                      <a:lnTo>
                        <a:pt x="19" y="0"/>
                      </a:lnTo>
                      <a:lnTo>
                        <a:pt x="19" y="2"/>
                      </a:lnTo>
                      <a:lnTo>
                        <a:pt x="1" y="7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15" name="Freeform 44"/>
                <p:cNvSpPr>
                  <a:spLocks/>
                </p:cNvSpPr>
                <p:nvPr/>
              </p:nvSpPr>
              <p:spPr bwMode="auto">
                <a:xfrm>
                  <a:off x="5216" y="723"/>
                  <a:ext cx="20" cy="8"/>
                </a:xfrm>
                <a:custGeom>
                  <a:avLst/>
                  <a:gdLst>
                    <a:gd name="T0" fmla="*/ 0 w 20"/>
                    <a:gd name="T1" fmla="*/ 6 h 8"/>
                    <a:gd name="T2" fmla="*/ 19 w 20"/>
                    <a:gd name="T3" fmla="*/ 0 h 8"/>
                    <a:gd name="T4" fmla="*/ 19 w 20"/>
                    <a:gd name="T5" fmla="*/ 2 h 8"/>
                    <a:gd name="T6" fmla="*/ 1 w 20"/>
                    <a:gd name="T7" fmla="*/ 7 h 8"/>
                    <a:gd name="T8" fmla="*/ 0 w 20"/>
                    <a:gd name="T9" fmla="*/ 6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8"/>
                    <a:gd name="T17" fmla="*/ 20 w 20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8">
                      <a:moveTo>
                        <a:pt x="0" y="6"/>
                      </a:moveTo>
                      <a:lnTo>
                        <a:pt x="19" y="0"/>
                      </a:lnTo>
                      <a:lnTo>
                        <a:pt x="19" y="2"/>
                      </a:lnTo>
                      <a:lnTo>
                        <a:pt x="1" y="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16" name="Freeform 45"/>
                <p:cNvSpPr>
                  <a:spLocks/>
                </p:cNvSpPr>
                <p:nvPr/>
              </p:nvSpPr>
              <p:spPr bwMode="auto">
                <a:xfrm>
                  <a:off x="5216" y="729"/>
                  <a:ext cx="20" cy="8"/>
                </a:xfrm>
                <a:custGeom>
                  <a:avLst/>
                  <a:gdLst>
                    <a:gd name="T0" fmla="*/ 0 w 20"/>
                    <a:gd name="T1" fmla="*/ 6 h 8"/>
                    <a:gd name="T2" fmla="*/ 19 w 20"/>
                    <a:gd name="T3" fmla="*/ 0 h 8"/>
                    <a:gd name="T4" fmla="*/ 19 w 20"/>
                    <a:gd name="T5" fmla="*/ 2 h 8"/>
                    <a:gd name="T6" fmla="*/ 1 w 20"/>
                    <a:gd name="T7" fmla="*/ 7 h 8"/>
                    <a:gd name="T8" fmla="*/ 0 w 20"/>
                    <a:gd name="T9" fmla="*/ 6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8"/>
                    <a:gd name="T17" fmla="*/ 20 w 20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8">
                      <a:moveTo>
                        <a:pt x="0" y="6"/>
                      </a:moveTo>
                      <a:lnTo>
                        <a:pt x="19" y="0"/>
                      </a:lnTo>
                      <a:lnTo>
                        <a:pt x="19" y="2"/>
                      </a:lnTo>
                      <a:lnTo>
                        <a:pt x="1" y="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17" name="Freeform 46"/>
                <p:cNvSpPr>
                  <a:spLocks/>
                </p:cNvSpPr>
                <p:nvPr/>
              </p:nvSpPr>
              <p:spPr bwMode="auto">
                <a:xfrm>
                  <a:off x="5217" y="735"/>
                  <a:ext cx="21" cy="7"/>
                </a:xfrm>
                <a:custGeom>
                  <a:avLst/>
                  <a:gdLst>
                    <a:gd name="T0" fmla="*/ 0 w 21"/>
                    <a:gd name="T1" fmla="*/ 5 h 7"/>
                    <a:gd name="T2" fmla="*/ 20 w 21"/>
                    <a:gd name="T3" fmla="*/ 0 h 7"/>
                    <a:gd name="T4" fmla="*/ 20 w 21"/>
                    <a:gd name="T5" fmla="*/ 2 h 7"/>
                    <a:gd name="T6" fmla="*/ 1 w 21"/>
                    <a:gd name="T7" fmla="*/ 6 h 7"/>
                    <a:gd name="T8" fmla="*/ 0 w 21"/>
                    <a:gd name="T9" fmla="*/ 5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7"/>
                    <a:gd name="T17" fmla="*/ 21 w 21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7">
                      <a:moveTo>
                        <a:pt x="0" y="5"/>
                      </a:moveTo>
                      <a:lnTo>
                        <a:pt x="20" y="0"/>
                      </a:lnTo>
                      <a:lnTo>
                        <a:pt x="20" y="2"/>
                      </a:lnTo>
                      <a:lnTo>
                        <a:pt x="1" y="6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18" name="Freeform 47"/>
                <p:cNvSpPr>
                  <a:spLocks/>
                </p:cNvSpPr>
                <p:nvPr/>
              </p:nvSpPr>
              <p:spPr bwMode="auto">
                <a:xfrm>
                  <a:off x="5135" y="741"/>
                  <a:ext cx="4" cy="8"/>
                </a:xfrm>
                <a:custGeom>
                  <a:avLst/>
                  <a:gdLst>
                    <a:gd name="T0" fmla="*/ 0 w 4"/>
                    <a:gd name="T1" fmla="*/ 1 h 8"/>
                    <a:gd name="T2" fmla="*/ 1 w 4"/>
                    <a:gd name="T3" fmla="*/ 0 h 8"/>
                    <a:gd name="T4" fmla="*/ 3 w 4"/>
                    <a:gd name="T5" fmla="*/ 6 h 8"/>
                    <a:gd name="T6" fmla="*/ 2 w 4"/>
                    <a:gd name="T7" fmla="*/ 7 h 8"/>
                    <a:gd name="T8" fmla="*/ 0 w 4"/>
                    <a:gd name="T9" fmla="*/ 1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8"/>
                    <a:gd name="T17" fmla="*/ 4 w 4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8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3" y="6"/>
                      </a:lnTo>
                      <a:lnTo>
                        <a:pt x="2" y="7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19" name="Freeform 48"/>
                <p:cNvSpPr>
                  <a:spLocks/>
                </p:cNvSpPr>
                <p:nvPr/>
              </p:nvSpPr>
              <p:spPr bwMode="auto">
                <a:xfrm>
                  <a:off x="5139" y="743"/>
                  <a:ext cx="3" cy="3"/>
                </a:xfrm>
                <a:custGeom>
                  <a:avLst/>
                  <a:gdLst>
                    <a:gd name="T0" fmla="*/ 0 w 3"/>
                    <a:gd name="T1" fmla="*/ 1 h 3"/>
                    <a:gd name="T2" fmla="*/ 2 w 3"/>
                    <a:gd name="T3" fmla="*/ 0 h 3"/>
                    <a:gd name="T4" fmla="*/ 2 w 3"/>
                    <a:gd name="T5" fmla="*/ 1 h 3"/>
                    <a:gd name="T6" fmla="*/ 1 w 3"/>
                    <a:gd name="T7" fmla="*/ 2 h 3"/>
                    <a:gd name="T8" fmla="*/ 0 w 3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3"/>
                    <a:gd name="T17" fmla="*/ 3 w 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3">
                      <a:moveTo>
                        <a:pt x="0" y="1"/>
                      </a:move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20" name="Freeform 49"/>
                <p:cNvSpPr>
                  <a:spLocks/>
                </p:cNvSpPr>
                <p:nvPr/>
              </p:nvSpPr>
              <p:spPr bwMode="auto">
                <a:xfrm>
                  <a:off x="5141" y="740"/>
                  <a:ext cx="4" cy="7"/>
                </a:xfrm>
                <a:custGeom>
                  <a:avLst/>
                  <a:gdLst>
                    <a:gd name="T0" fmla="*/ 0 w 4"/>
                    <a:gd name="T1" fmla="*/ 0 h 7"/>
                    <a:gd name="T2" fmla="*/ 1 w 4"/>
                    <a:gd name="T3" fmla="*/ 0 h 7"/>
                    <a:gd name="T4" fmla="*/ 3 w 4"/>
                    <a:gd name="T5" fmla="*/ 6 h 7"/>
                    <a:gd name="T6" fmla="*/ 2 w 4"/>
                    <a:gd name="T7" fmla="*/ 6 h 7"/>
                    <a:gd name="T8" fmla="*/ 0 w 4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7"/>
                    <a:gd name="T17" fmla="*/ 4 w 4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7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3" y="6"/>
                      </a:lnTo>
                      <a:lnTo>
                        <a:pt x="2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21" name="Freeform 50"/>
                <p:cNvSpPr>
                  <a:spLocks/>
                </p:cNvSpPr>
                <p:nvPr/>
              </p:nvSpPr>
              <p:spPr bwMode="auto">
                <a:xfrm>
                  <a:off x="5145" y="738"/>
                  <a:ext cx="7" cy="6"/>
                </a:xfrm>
                <a:custGeom>
                  <a:avLst/>
                  <a:gdLst>
                    <a:gd name="T0" fmla="*/ 6 w 7"/>
                    <a:gd name="T1" fmla="*/ 2 h 6"/>
                    <a:gd name="T2" fmla="*/ 6 w 7"/>
                    <a:gd name="T3" fmla="*/ 1 h 6"/>
                    <a:gd name="T4" fmla="*/ 4 w 7"/>
                    <a:gd name="T5" fmla="*/ 0 h 6"/>
                    <a:gd name="T6" fmla="*/ 3 w 7"/>
                    <a:gd name="T7" fmla="*/ 0 h 6"/>
                    <a:gd name="T8" fmla="*/ 2 w 7"/>
                    <a:gd name="T9" fmla="*/ 0 h 6"/>
                    <a:gd name="T10" fmla="*/ 1 w 7"/>
                    <a:gd name="T11" fmla="*/ 1 h 6"/>
                    <a:gd name="T12" fmla="*/ 0 w 7"/>
                    <a:gd name="T13" fmla="*/ 2 h 6"/>
                    <a:gd name="T14" fmla="*/ 0 w 7"/>
                    <a:gd name="T15" fmla="*/ 4 h 6"/>
                    <a:gd name="T16" fmla="*/ 0 w 7"/>
                    <a:gd name="T17" fmla="*/ 5 h 6"/>
                    <a:gd name="T18" fmla="*/ 2 w 7"/>
                    <a:gd name="T19" fmla="*/ 5 h 6"/>
                    <a:gd name="T20" fmla="*/ 1 w 7"/>
                    <a:gd name="T21" fmla="*/ 4 h 6"/>
                    <a:gd name="T22" fmla="*/ 2 w 7"/>
                    <a:gd name="T23" fmla="*/ 3 h 6"/>
                    <a:gd name="T24" fmla="*/ 2 w 7"/>
                    <a:gd name="T25" fmla="*/ 2 h 6"/>
                    <a:gd name="T26" fmla="*/ 3 w 7"/>
                    <a:gd name="T27" fmla="*/ 2 h 6"/>
                    <a:gd name="T28" fmla="*/ 4 w 7"/>
                    <a:gd name="T29" fmla="*/ 2 h 6"/>
                    <a:gd name="T30" fmla="*/ 5 w 7"/>
                    <a:gd name="T31" fmla="*/ 3 h 6"/>
                    <a:gd name="T32" fmla="*/ 6 w 7"/>
                    <a:gd name="T33" fmla="*/ 2 h 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"/>
                    <a:gd name="T52" fmla="*/ 0 h 6"/>
                    <a:gd name="T53" fmla="*/ 7 w 7"/>
                    <a:gd name="T54" fmla="*/ 6 h 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" h="6">
                      <a:moveTo>
                        <a:pt x="6" y="2"/>
                      </a:move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1" y="4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5" y="3"/>
                      </a:lnTo>
                      <a:lnTo>
                        <a:pt x="6" y="2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22" name="Freeform 51"/>
                <p:cNvSpPr>
                  <a:spLocks/>
                </p:cNvSpPr>
                <p:nvPr/>
              </p:nvSpPr>
              <p:spPr bwMode="auto">
                <a:xfrm>
                  <a:off x="5158" y="734"/>
                  <a:ext cx="5" cy="8"/>
                </a:xfrm>
                <a:custGeom>
                  <a:avLst/>
                  <a:gdLst>
                    <a:gd name="T0" fmla="*/ 2 w 5"/>
                    <a:gd name="T1" fmla="*/ 0 h 8"/>
                    <a:gd name="T2" fmla="*/ 1 w 5"/>
                    <a:gd name="T3" fmla="*/ 1 h 8"/>
                    <a:gd name="T4" fmla="*/ 0 w 5"/>
                    <a:gd name="T5" fmla="*/ 2 h 8"/>
                    <a:gd name="T6" fmla="*/ 0 w 5"/>
                    <a:gd name="T7" fmla="*/ 3 h 8"/>
                    <a:gd name="T8" fmla="*/ 0 w 5"/>
                    <a:gd name="T9" fmla="*/ 5 h 8"/>
                    <a:gd name="T10" fmla="*/ 1 w 5"/>
                    <a:gd name="T11" fmla="*/ 6 h 8"/>
                    <a:gd name="T12" fmla="*/ 2 w 5"/>
                    <a:gd name="T13" fmla="*/ 7 h 8"/>
                    <a:gd name="T14" fmla="*/ 3 w 5"/>
                    <a:gd name="T15" fmla="*/ 7 h 8"/>
                    <a:gd name="T16" fmla="*/ 4 w 5"/>
                    <a:gd name="T17" fmla="*/ 7 h 8"/>
                    <a:gd name="T18" fmla="*/ 4 w 5"/>
                    <a:gd name="T19" fmla="*/ 6 h 8"/>
                    <a:gd name="T20" fmla="*/ 3 w 5"/>
                    <a:gd name="T21" fmla="*/ 6 h 8"/>
                    <a:gd name="T22" fmla="*/ 2 w 5"/>
                    <a:gd name="T23" fmla="*/ 5 h 8"/>
                    <a:gd name="T24" fmla="*/ 1 w 5"/>
                    <a:gd name="T25" fmla="*/ 4 h 8"/>
                    <a:gd name="T26" fmla="*/ 1 w 5"/>
                    <a:gd name="T27" fmla="*/ 3 h 8"/>
                    <a:gd name="T28" fmla="*/ 2 w 5"/>
                    <a:gd name="T29" fmla="*/ 3 h 8"/>
                    <a:gd name="T30" fmla="*/ 2 w 5"/>
                    <a:gd name="T31" fmla="*/ 2 h 8"/>
                    <a:gd name="T32" fmla="*/ 2 w 5"/>
                    <a:gd name="T33" fmla="*/ 1 h 8"/>
                    <a:gd name="T34" fmla="*/ 2 w 5"/>
                    <a:gd name="T35" fmla="*/ 0 h 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"/>
                    <a:gd name="T55" fmla="*/ 0 h 8"/>
                    <a:gd name="T56" fmla="*/ 5 w 5"/>
                    <a:gd name="T57" fmla="*/ 8 h 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" h="8">
                      <a:moveTo>
                        <a:pt x="2" y="0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3" y="7"/>
                      </a:lnTo>
                      <a:lnTo>
                        <a:pt x="4" y="7"/>
                      </a:lnTo>
                      <a:lnTo>
                        <a:pt x="4" y="6"/>
                      </a:lnTo>
                      <a:lnTo>
                        <a:pt x="3" y="6"/>
                      </a:lnTo>
                      <a:lnTo>
                        <a:pt x="2" y="5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23" name="Freeform 52"/>
                <p:cNvSpPr>
                  <a:spLocks/>
                </p:cNvSpPr>
                <p:nvPr/>
              </p:nvSpPr>
              <p:spPr bwMode="auto">
                <a:xfrm>
                  <a:off x="5173" y="741"/>
                  <a:ext cx="6" cy="8"/>
                </a:xfrm>
                <a:custGeom>
                  <a:avLst/>
                  <a:gdLst>
                    <a:gd name="T0" fmla="*/ 0 w 6"/>
                    <a:gd name="T1" fmla="*/ 7 h 8"/>
                    <a:gd name="T2" fmla="*/ 0 w 6"/>
                    <a:gd name="T3" fmla="*/ 0 h 8"/>
                    <a:gd name="T4" fmla="*/ 5 w 6"/>
                    <a:gd name="T5" fmla="*/ 5 h 8"/>
                    <a:gd name="T6" fmla="*/ 4 w 6"/>
                    <a:gd name="T7" fmla="*/ 6 h 8"/>
                    <a:gd name="T8" fmla="*/ 1 w 6"/>
                    <a:gd name="T9" fmla="*/ 3 h 8"/>
                    <a:gd name="T10" fmla="*/ 1 w 6"/>
                    <a:gd name="T11" fmla="*/ 7 h 8"/>
                    <a:gd name="T12" fmla="*/ 0 w 6"/>
                    <a:gd name="T13" fmla="*/ 7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8"/>
                    <a:gd name="T23" fmla="*/ 6 w 6"/>
                    <a:gd name="T24" fmla="*/ 8 h 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8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4" y="6"/>
                      </a:lnTo>
                      <a:lnTo>
                        <a:pt x="1" y="3"/>
                      </a:lnTo>
                      <a:lnTo>
                        <a:pt x="1" y="7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24" name="Freeform 53"/>
                <p:cNvSpPr>
                  <a:spLocks/>
                </p:cNvSpPr>
                <p:nvPr/>
              </p:nvSpPr>
              <p:spPr bwMode="auto">
                <a:xfrm>
                  <a:off x="5174" y="731"/>
                  <a:ext cx="2" cy="7"/>
                </a:xfrm>
                <a:custGeom>
                  <a:avLst/>
                  <a:gdLst>
                    <a:gd name="T0" fmla="*/ 0 w 2"/>
                    <a:gd name="T1" fmla="*/ 0 h 7"/>
                    <a:gd name="T2" fmla="*/ 1 w 2"/>
                    <a:gd name="T3" fmla="*/ 0 h 7"/>
                    <a:gd name="T4" fmla="*/ 1 w 2"/>
                    <a:gd name="T5" fmla="*/ 6 h 7"/>
                    <a:gd name="T6" fmla="*/ 0 w 2"/>
                    <a:gd name="T7" fmla="*/ 6 h 7"/>
                    <a:gd name="T8" fmla="*/ 0 w 2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7"/>
                    <a:gd name="T17" fmla="*/ 2 w 2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7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25" name="Freeform 54"/>
                <p:cNvSpPr>
                  <a:spLocks/>
                </p:cNvSpPr>
                <p:nvPr/>
              </p:nvSpPr>
              <p:spPr bwMode="auto">
                <a:xfrm>
                  <a:off x="5168" y="742"/>
                  <a:ext cx="3" cy="7"/>
                </a:xfrm>
                <a:custGeom>
                  <a:avLst/>
                  <a:gdLst>
                    <a:gd name="T0" fmla="*/ 0 w 3"/>
                    <a:gd name="T1" fmla="*/ 1 h 7"/>
                    <a:gd name="T2" fmla="*/ 1 w 3"/>
                    <a:gd name="T3" fmla="*/ 0 h 7"/>
                    <a:gd name="T4" fmla="*/ 2 w 3"/>
                    <a:gd name="T5" fmla="*/ 6 h 7"/>
                    <a:gd name="T6" fmla="*/ 1 w 3"/>
                    <a:gd name="T7" fmla="*/ 6 h 7"/>
                    <a:gd name="T8" fmla="*/ 0 w 3"/>
                    <a:gd name="T9" fmla="*/ 1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7"/>
                    <a:gd name="T17" fmla="*/ 3 w 3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7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2" y="6"/>
                      </a:lnTo>
                      <a:lnTo>
                        <a:pt x="1" y="6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26" name="Freeform 55"/>
                <p:cNvSpPr>
                  <a:spLocks/>
                </p:cNvSpPr>
                <p:nvPr/>
              </p:nvSpPr>
              <p:spPr bwMode="auto">
                <a:xfrm>
                  <a:off x="5176" y="728"/>
                  <a:ext cx="6" cy="9"/>
                </a:xfrm>
                <a:custGeom>
                  <a:avLst/>
                  <a:gdLst>
                    <a:gd name="T0" fmla="*/ 5 w 6"/>
                    <a:gd name="T1" fmla="*/ 0 h 9"/>
                    <a:gd name="T2" fmla="*/ 5 w 6"/>
                    <a:gd name="T3" fmla="*/ 8 h 9"/>
                    <a:gd name="T4" fmla="*/ 0 w 6"/>
                    <a:gd name="T5" fmla="*/ 2 h 9"/>
                    <a:gd name="T6" fmla="*/ 1 w 6"/>
                    <a:gd name="T7" fmla="*/ 1 h 9"/>
                    <a:gd name="T8" fmla="*/ 4 w 6"/>
                    <a:gd name="T9" fmla="*/ 5 h 9"/>
                    <a:gd name="T10" fmla="*/ 4 w 6"/>
                    <a:gd name="T11" fmla="*/ 0 h 9"/>
                    <a:gd name="T12" fmla="*/ 5 w 6"/>
                    <a:gd name="T13" fmla="*/ 0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9"/>
                    <a:gd name="T23" fmla="*/ 6 w 6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9">
                      <a:moveTo>
                        <a:pt x="5" y="0"/>
                      </a:moveTo>
                      <a:lnTo>
                        <a:pt x="5" y="8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4" y="5"/>
                      </a:lnTo>
                      <a:lnTo>
                        <a:pt x="4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27" name="Freeform 56"/>
                <p:cNvSpPr>
                  <a:spLocks/>
                </p:cNvSpPr>
                <p:nvPr/>
              </p:nvSpPr>
              <p:spPr bwMode="auto">
                <a:xfrm>
                  <a:off x="5178" y="739"/>
                  <a:ext cx="6" cy="3"/>
                </a:xfrm>
                <a:custGeom>
                  <a:avLst/>
                  <a:gdLst>
                    <a:gd name="T0" fmla="*/ 5 w 6"/>
                    <a:gd name="T1" fmla="*/ 0 h 3"/>
                    <a:gd name="T2" fmla="*/ 5 w 6"/>
                    <a:gd name="T3" fmla="*/ 1 h 3"/>
                    <a:gd name="T4" fmla="*/ 0 w 6"/>
                    <a:gd name="T5" fmla="*/ 2 h 3"/>
                    <a:gd name="T6" fmla="*/ 0 w 6"/>
                    <a:gd name="T7" fmla="*/ 1 h 3"/>
                    <a:gd name="T8" fmla="*/ 5 w 6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3"/>
                    <a:gd name="T17" fmla="*/ 6 w 6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3">
                      <a:moveTo>
                        <a:pt x="5" y="0"/>
                      </a:moveTo>
                      <a:lnTo>
                        <a:pt x="5" y="1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28" name="Freeform 57"/>
                <p:cNvSpPr>
                  <a:spLocks/>
                </p:cNvSpPr>
                <p:nvPr/>
              </p:nvSpPr>
              <p:spPr bwMode="auto">
                <a:xfrm>
                  <a:off x="5179" y="742"/>
                  <a:ext cx="6" cy="4"/>
                </a:xfrm>
                <a:custGeom>
                  <a:avLst/>
                  <a:gdLst>
                    <a:gd name="T0" fmla="*/ 5 w 6"/>
                    <a:gd name="T1" fmla="*/ 0 h 4"/>
                    <a:gd name="T2" fmla="*/ 5 w 6"/>
                    <a:gd name="T3" fmla="*/ 2 h 4"/>
                    <a:gd name="T4" fmla="*/ 0 w 6"/>
                    <a:gd name="T5" fmla="*/ 3 h 4"/>
                    <a:gd name="T6" fmla="*/ 0 w 6"/>
                    <a:gd name="T7" fmla="*/ 1 h 4"/>
                    <a:gd name="T8" fmla="*/ 5 w 6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4"/>
                    <a:gd name="T17" fmla="*/ 6 w 6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4">
                      <a:moveTo>
                        <a:pt x="5" y="0"/>
                      </a:moveTo>
                      <a:lnTo>
                        <a:pt x="5" y="2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29" name="Freeform 58"/>
                <p:cNvSpPr>
                  <a:spLocks/>
                </p:cNvSpPr>
                <p:nvPr/>
              </p:nvSpPr>
              <p:spPr bwMode="auto">
                <a:xfrm>
                  <a:off x="5180" y="744"/>
                  <a:ext cx="6" cy="4"/>
                </a:xfrm>
                <a:custGeom>
                  <a:avLst/>
                  <a:gdLst>
                    <a:gd name="T0" fmla="*/ 5 w 6"/>
                    <a:gd name="T1" fmla="*/ 0 h 4"/>
                    <a:gd name="T2" fmla="*/ 5 w 6"/>
                    <a:gd name="T3" fmla="*/ 2 h 4"/>
                    <a:gd name="T4" fmla="*/ 0 w 6"/>
                    <a:gd name="T5" fmla="*/ 3 h 4"/>
                    <a:gd name="T6" fmla="*/ 0 w 6"/>
                    <a:gd name="T7" fmla="*/ 1 h 4"/>
                    <a:gd name="T8" fmla="*/ 5 w 6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4"/>
                    <a:gd name="T17" fmla="*/ 6 w 6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4">
                      <a:moveTo>
                        <a:pt x="5" y="0"/>
                      </a:moveTo>
                      <a:lnTo>
                        <a:pt x="5" y="2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30" name="Freeform 59"/>
                <p:cNvSpPr>
                  <a:spLocks/>
                </p:cNvSpPr>
                <p:nvPr/>
              </p:nvSpPr>
              <p:spPr bwMode="auto">
                <a:xfrm>
                  <a:off x="5157" y="746"/>
                  <a:ext cx="8" cy="7"/>
                </a:xfrm>
                <a:custGeom>
                  <a:avLst/>
                  <a:gdLst>
                    <a:gd name="T0" fmla="*/ 0 w 8"/>
                    <a:gd name="T1" fmla="*/ 1 h 7"/>
                    <a:gd name="T2" fmla="*/ 2 w 8"/>
                    <a:gd name="T3" fmla="*/ 6 h 7"/>
                    <a:gd name="T4" fmla="*/ 7 w 8"/>
                    <a:gd name="T5" fmla="*/ 5 h 7"/>
                    <a:gd name="T6" fmla="*/ 7 w 8"/>
                    <a:gd name="T7" fmla="*/ 3 h 7"/>
                    <a:gd name="T8" fmla="*/ 3 w 8"/>
                    <a:gd name="T9" fmla="*/ 5 h 7"/>
                    <a:gd name="T10" fmla="*/ 1 w 8"/>
                    <a:gd name="T11" fmla="*/ 0 h 7"/>
                    <a:gd name="T12" fmla="*/ 0 w 8"/>
                    <a:gd name="T13" fmla="*/ 1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7"/>
                    <a:gd name="T23" fmla="*/ 8 w 8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7">
                      <a:moveTo>
                        <a:pt x="0" y="1"/>
                      </a:moveTo>
                      <a:lnTo>
                        <a:pt x="2" y="6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3" y="5"/>
                      </a:lnTo>
                      <a:lnTo>
                        <a:pt x="1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31" name="Freeform 60"/>
                <p:cNvSpPr>
                  <a:spLocks/>
                </p:cNvSpPr>
                <p:nvPr/>
              </p:nvSpPr>
              <p:spPr bwMode="auto">
                <a:xfrm>
                  <a:off x="5162" y="731"/>
                  <a:ext cx="6" cy="4"/>
                </a:xfrm>
                <a:custGeom>
                  <a:avLst/>
                  <a:gdLst>
                    <a:gd name="T0" fmla="*/ 5 w 6"/>
                    <a:gd name="T1" fmla="*/ 0 h 4"/>
                    <a:gd name="T2" fmla="*/ 5 w 6"/>
                    <a:gd name="T3" fmla="*/ 2 h 4"/>
                    <a:gd name="T4" fmla="*/ 1 w 6"/>
                    <a:gd name="T5" fmla="*/ 3 h 4"/>
                    <a:gd name="T6" fmla="*/ 0 w 6"/>
                    <a:gd name="T7" fmla="*/ 1 h 4"/>
                    <a:gd name="T8" fmla="*/ 5 w 6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4"/>
                    <a:gd name="T17" fmla="*/ 6 w 6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4">
                      <a:moveTo>
                        <a:pt x="5" y="0"/>
                      </a:moveTo>
                      <a:lnTo>
                        <a:pt x="5" y="2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32" name="Freeform 61"/>
                <p:cNvSpPr>
                  <a:spLocks/>
                </p:cNvSpPr>
                <p:nvPr/>
              </p:nvSpPr>
              <p:spPr bwMode="auto">
                <a:xfrm>
                  <a:off x="5163" y="735"/>
                  <a:ext cx="7" cy="3"/>
                </a:xfrm>
                <a:custGeom>
                  <a:avLst/>
                  <a:gdLst>
                    <a:gd name="T0" fmla="*/ 6 w 7"/>
                    <a:gd name="T1" fmla="*/ 0 h 3"/>
                    <a:gd name="T2" fmla="*/ 6 w 7"/>
                    <a:gd name="T3" fmla="*/ 1 h 3"/>
                    <a:gd name="T4" fmla="*/ 0 w 7"/>
                    <a:gd name="T5" fmla="*/ 2 h 3"/>
                    <a:gd name="T6" fmla="*/ 0 w 7"/>
                    <a:gd name="T7" fmla="*/ 1 h 3"/>
                    <a:gd name="T8" fmla="*/ 6 w 7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3"/>
                    <a:gd name="T17" fmla="*/ 7 w 7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3">
                      <a:moveTo>
                        <a:pt x="6" y="0"/>
                      </a:moveTo>
                      <a:lnTo>
                        <a:pt x="6" y="1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33" name="Freeform 62"/>
                <p:cNvSpPr>
                  <a:spLocks/>
                </p:cNvSpPr>
                <p:nvPr/>
              </p:nvSpPr>
              <p:spPr bwMode="auto">
                <a:xfrm>
                  <a:off x="5163" y="737"/>
                  <a:ext cx="7" cy="3"/>
                </a:xfrm>
                <a:custGeom>
                  <a:avLst/>
                  <a:gdLst>
                    <a:gd name="T0" fmla="*/ 6 w 7"/>
                    <a:gd name="T1" fmla="*/ 0 h 3"/>
                    <a:gd name="T2" fmla="*/ 6 w 7"/>
                    <a:gd name="T3" fmla="*/ 2 h 3"/>
                    <a:gd name="T4" fmla="*/ 1 w 7"/>
                    <a:gd name="T5" fmla="*/ 2 h 3"/>
                    <a:gd name="T6" fmla="*/ 0 w 7"/>
                    <a:gd name="T7" fmla="*/ 1 h 3"/>
                    <a:gd name="T8" fmla="*/ 6 w 7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3"/>
                    <a:gd name="T17" fmla="*/ 7 w 7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3">
                      <a:moveTo>
                        <a:pt x="6" y="0"/>
                      </a:move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34" name="Freeform 63"/>
                <p:cNvSpPr>
                  <a:spLocks/>
                </p:cNvSpPr>
                <p:nvPr/>
              </p:nvSpPr>
              <p:spPr bwMode="auto">
                <a:xfrm>
                  <a:off x="5145" y="751"/>
                  <a:ext cx="7" cy="5"/>
                </a:xfrm>
                <a:custGeom>
                  <a:avLst/>
                  <a:gdLst>
                    <a:gd name="T0" fmla="*/ 0 w 7"/>
                    <a:gd name="T1" fmla="*/ 2 h 5"/>
                    <a:gd name="T2" fmla="*/ 1 w 7"/>
                    <a:gd name="T3" fmla="*/ 3 h 5"/>
                    <a:gd name="T4" fmla="*/ 2 w 7"/>
                    <a:gd name="T5" fmla="*/ 4 h 5"/>
                    <a:gd name="T6" fmla="*/ 3 w 7"/>
                    <a:gd name="T7" fmla="*/ 4 h 5"/>
                    <a:gd name="T8" fmla="*/ 4 w 7"/>
                    <a:gd name="T9" fmla="*/ 4 h 5"/>
                    <a:gd name="T10" fmla="*/ 5 w 7"/>
                    <a:gd name="T11" fmla="*/ 3 h 5"/>
                    <a:gd name="T12" fmla="*/ 6 w 7"/>
                    <a:gd name="T13" fmla="*/ 2 h 5"/>
                    <a:gd name="T14" fmla="*/ 6 w 7"/>
                    <a:gd name="T15" fmla="*/ 1 h 5"/>
                    <a:gd name="T16" fmla="*/ 6 w 7"/>
                    <a:gd name="T17" fmla="*/ 0 h 5"/>
                    <a:gd name="T18" fmla="*/ 5 w 7"/>
                    <a:gd name="T19" fmla="*/ 1 h 5"/>
                    <a:gd name="T20" fmla="*/ 5 w 7"/>
                    <a:gd name="T21" fmla="*/ 2 h 5"/>
                    <a:gd name="T22" fmla="*/ 4 w 7"/>
                    <a:gd name="T23" fmla="*/ 2 h 5"/>
                    <a:gd name="T24" fmla="*/ 4 w 7"/>
                    <a:gd name="T25" fmla="*/ 3 h 5"/>
                    <a:gd name="T26" fmla="*/ 3 w 7"/>
                    <a:gd name="T27" fmla="*/ 3 h 5"/>
                    <a:gd name="T28" fmla="*/ 2 w 7"/>
                    <a:gd name="T29" fmla="*/ 2 h 5"/>
                    <a:gd name="T30" fmla="*/ 1 w 7"/>
                    <a:gd name="T31" fmla="*/ 2 h 5"/>
                    <a:gd name="T32" fmla="*/ 0 w 7"/>
                    <a:gd name="T33" fmla="*/ 2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"/>
                    <a:gd name="T52" fmla="*/ 0 h 5"/>
                    <a:gd name="T53" fmla="*/ 7 w 7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" h="5">
                      <a:moveTo>
                        <a:pt x="0" y="2"/>
                      </a:moveTo>
                      <a:lnTo>
                        <a:pt x="1" y="3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5" y="3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35" name="Freeform 64"/>
                <p:cNvSpPr>
                  <a:spLocks/>
                </p:cNvSpPr>
                <p:nvPr/>
              </p:nvSpPr>
              <p:spPr bwMode="auto">
                <a:xfrm>
                  <a:off x="5152" y="752"/>
                  <a:ext cx="6" cy="3"/>
                </a:xfrm>
                <a:custGeom>
                  <a:avLst/>
                  <a:gdLst>
                    <a:gd name="T0" fmla="*/ 5 w 6"/>
                    <a:gd name="T1" fmla="*/ 0 h 3"/>
                    <a:gd name="T2" fmla="*/ 5 w 6"/>
                    <a:gd name="T3" fmla="*/ 1 h 3"/>
                    <a:gd name="T4" fmla="*/ 0 w 6"/>
                    <a:gd name="T5" fmla="*/ 2 h 3"/>
                    <a:gd name="T6" fmla="*/ 0 w 6"/>
                    <a:gd name="T7" fmla="*/ 1 h 3"/>
                    <a:gd name="T8" fmla="*/ 5 w 6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3"/>
                    <a:gd name="T17" fmla="*/ 6 w 6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3">
                      <a:moveTo>
                        <a:pt x="5" y="0"/>
                      </a:moveTo>
                      <a:lnTo>
                        <a:pt x="5" y="1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36" name="Freeform 65"/>
                <p:cNvSpPr>
                  <a:spLocks/>
                </p:cNvSpPr>
                <p:nvPr/>
              </p:nvSpPr>
              <p:spPr bwMode="auto">
                <a:xfrm>
                  <a:off x="5152" y="746"/>
                  <a:ext cx="5" cy="5"/>
                </a:xfrm>
                <a:custGeom>
                  <a:avLst/>
                  <a:gdLst>
                    <a:gd name="T0" fmla="*/ 2 w 5"/>
                    <a:gd name="T1" fmla="*/ 4 h 5"/>
                    <a:gd name="T2" fmla="*/ 2 w 5"/>
                    <a:gd name="T3" fmla="*/ 2 h 5"/>
                    <a:gd name="T4" fmla="*/ 4 w 5"/>
                    <a:gd name="T5" fmla="*/ 2 h 5"/>
                    <a:gd name="T6" fmla="*/ 4 w 5"/>
                    <a:gd name="T7" fmla="*/ 0 h 5"/>
                    <a:gd name="T8" fmla="*/ 0 w 5"/>
                    <a:gd name="T9" fmla="*/ 1 h 5"/>
                    <a:gd name="T10" fmla="*/ 1 w 5"/>
                    <a:gd name="T11" fmla="*/ 4 h 5"/>
                    <a:gd name="T12" fmla="*/ 2 w 5"/>
                    <a:gd name="T13" fmla="*/ 4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5"/>
                    <a:gd name="T23" fmla="*/ 5 w 5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5">
                      <a:moveTo>
                        <a:pt x="2" y="4"/>
                      </a:move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0" y="1"/>
                      </a:lnTo>
                      <a:lnTo>
                        <a:pt x="1" y="4"/>
                      </a:lnTo>
                      <a:lnTo>
                        <a:pt x="2" y="4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37" name="Freeform 66"/>
                <p:cNvSpPr>
                  <a:spLocks/>
                </p:cNvSpPr>
                <p:nvPr/>
              </p:nvSpPr>
              <p:spPr bwMode="auto">
                <a:xfrm>
                  <a:off x="5138" y="750"/>
                  <a:ext cx="8" cy="8"/>
                </a:xfrm>
                <a:custGeom>
                  <a:avLst/>
                  <a:gdLst>
                    <a:gd name="T0" fmla="*/ 0 w 8"/>
                    <a:gd name="T1" fmla="*/ 1 h 8"/>
                    <a:gd name="T2" fmla="*/ 2 w 8"/>
                    <a:gd name="T3" fmla="*/ 7 h 8"/>
                    <a:gd name="T4" fmla="*/ 4 w 8"/>
                    <a:gd name="T5" fmla="*/ 7 h 8"/>
                    <a:gd name="T6" fmla="*/ 3 w 8"/>
                    <a:gd name="T7" fmla="*/ 5 h 8"/>
                    <a:gd name="T8" fmla="*/ 6 w 8"/>
                    <a:gd name="T9" fmla="*/ 6 h 8"/>
                    <a:gd name="T10" fmla="*/ 7 w 8"/>
                    <a:gd name="T11" fmla="*/ 6 h 8"/>
                    <a:gd name="T12" fmla="*/ 4 w 8"/>
                    <a:gd name="T13" fmla="*/ 3 h 8"/>
                    <a:gd name="T14" fmla="*/ 6 w 8"/>
                    <a:gd name="T15" fmla="*/ 1 h 8"/>
                    <a:gd name="T16" fmla="*/ 4 w 8"/>
                    <a:gd name="T17" fmla="*/ 0 h 8"/>
                    <a:gd name="T18" fmla="*/ 2 w 8"/>
                    <a:gd name="T19" fmla="*/ 2 h 8"/>
                    <a:gd name="T20" fmla="*/ 1 w 8"/>
                    <a:gd name="T21" fmla="*/ 1 h 8"/>
                    <a:gd name="T22" fmla="*/ 0 w 8"/>
                    <a:gd name="T23" fmla="*/ 1 h 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"/>
                    <a:gd name="T37" fmla="*/ 0 h 8"/>
                    <a:gd name="T38" fmla="*/ 8 w 8"/>
                    <a:gd name="T39" fmla="*/ 8 h 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" h="8">
                      <a:moveTo>
                        <a:pt x="0" y="1"/>
                      </a:moveTo>
                      <a:lnTo>
                        <a:pt x="2" y="7"/>
                      </a:lnTo>
                      <a:lnTo>
                        <a:pt x="4" y="7"/>
                      </a:lnTo>
                      <a:lnTo>
                        <a:pt x="3" y="5"/>
                      </a:lnTo>
                      <a:lnTo>
                        <a:pt x="6" y="6"/>
                      </a:lnTo>
                      <a:lnTo>
                        <a:pt x="7" y="6"/>
                      </a:lnTo>
                      <a:lnTo>
                        <a:pt x="4" y="3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1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38" name="Freeform 67"/>
                <p:cNvSpPr>
                  <a:spLocks/>
                </p:cNvSpPr>
                <p:nvPr/>
              </p:nvSpPr>
              <p:spPr bwMode="auto">
                <a:xfrm>
                  <a:off x="5145" y="748"/>
                  <a:ext cx="4" cy="4"/>
                </a:xfrm>
                <a:custGeom>
                  <a:avLst/>
                  <a:gdLst>
                    <a:gd name="T0" fmla="*/ 0 w 4"/>
                    <a:gd name="T1" fmla="*/ 3 h 4"/>
                    <a:gd name="T2" fmla="*/ 1 w 4"/>
                    <a:gd name="T3" fmla="*/ 0 h 4"/>
                    <a:gd name="T4" fmla="*/ 3 w 4"/>
                    <a:gd name="T5" fmla="*/ 0 h 4"/>
                    <a:gd name="T6" fmla="*/ 3 w 4"/>
                    <a:gd name="T7" fmla="*/ 1 h 4"/>
                    <a:gd name="T8" fmla="*/ 2 w 4"/>
                    <a:gd name="T9" fmla="*/ 1 h 4"/>
                    <a:gd name="T10" fmla="*/ 2 w 4"/>
                    <a:gd name="T11" fmla="*/ 3 h 4"/>
                    <a:gd name="T12" fmla="*/ 0 w 4"/>
                    <a:gd name="T13" fmla="*/ 3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"/>
                    <a:gd name="T22" fmla="*/ 0 h 4"/>
                    <a:gd name="T23" fmla="*/ 4 w 4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" h="4">
                      <a:moveTo>
                        <a:pt x="0" y="3"/>
                      </a:move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39" name="Freeform 68"/>
                <p:cNvSpPr>
                  <a:spLocks/>
                </p:cNvSpPr>
                <p:nvPr/>
              </p:nvSpPr>
              <p:spPr bwMode="auto">
                <a:xfrm>
                  <a:off x="5151" y="735"/>
                  <a:ext cx="5" cy="9"/>
                </a:xfrm>
                <a:custGeom>
                  <a:avLst/>
                  <a:gdLst>
                    <a:gd name="T0" fmla="*/ 0 w 5"/>
                    <a:gd name="T1" fmla="*/ 7 h 9"/>
                    <a:gd name="T2" fmla="*/ 1 w 5"/>
                    <a:gd name="T3" fmla="*/ 6 h 9"/>
                    <a:gd name="T4" fmla="*/ 2 w 5"/>
                    <a:gd name="T5" fmla="*/ 7 h 9"/>
                    <a:gd name="T6" fmla="*/ 2 w 5"/>
                    <a:gd name="T7" fmla="*/ 6 h 9"/>
                    <a:gd name="T8" fmla="*/ 2 w 5"/>
                    <a:gd name="T9" fmla="*/ 5 h 9"/>
                    <a:gd name="T10" fmla="*/ 2 w 5"/>
                    <a:gd name="T11" fmla="*/ 4 h 9"/>
                    <a:gd name="T12" fmla="*/ 2 w 5"/>
                    <a:gd name="T13" fmla="*/ 2 h 9"/>
                    <a:gd name="T14" fmla="*/ 2 w 5"/>
                    <a:gd name="T15" fmla="*/ 1 h 9"/>
                    <a:gd name="T16" fmla="*/ 1 w 5"/>
                    <a:gd name="T17" fmla="*/ 0 h 9"/>
                    <a:gd name="T18" fmla="*/ 3 w 5"/>
                    <a:gd name="T19" fmla="*/ 0 h 9"/>
                    <a:gd name="T20" fmla="*/ 4 w 5"/>
                    <a:gd name="T21" fmla="*/ 2 h 9"/>
                    <a:gd name="T22" fmla="*/ 4 w 5"/>
                    <a:gd name="T23" fmla="*/ 4 h 9"/>
                    <a:gd name="T24" fmla="*/ 4 w 5"/>
                    <a:gd name="T25" fmla="*/ 6 h 9"/>
                    <a:gd name="T26" fmla="*/ 4 w 5"/>
                    <a:gd name="T27" fmla="*/ 7 h 9"/>
                    <a:gd name="T28" fmla="*/ 2 w 5"/>
                    <a:gd name="T29" fmla="*/ 8 h 9"/>
                    <a:gd name="T30" fmla="*/ 1 w 5"/>
                    <a:gd name="T31" fmla="*/ 7 h 9"/>
                    <a:gd name="T32" fmla="*/ 0 w 5"/>
                    <a:gd name="T33" fmla="*/ 7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9"/>
                    <a:gd name="T53" fmla="*/ 5 w 5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9">
                      <a:moveTo>
                        <a:pt x="0" y="7"/>
                      </a:move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2" y="6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2" y="8"/>
                      </a:lnTo>
                      <a:lnTo>
                        <a:pt x="1" y="7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40" name="Freeform 69"/>
                <p:cNvSpPr>
                  <a:spLocks/>
                </p:cNvSpPr>
                <p:nvPr/>
              </p:nvSpPr>
              <p:spPr bwMode="auto">
                <a:xfrm>
                  <a:off x="5181" y="688"/>
                  <a:ext cx="49" cy="20"/>
                </a:xfrm>
                <a:custGeom>
                  <a:avLst/>
                  <a:gdLst>
                    <a:gd name="T0" fmla="*/ 0 w 49"/>
                    <a:gd name="T1" fmla="*/ 12 h 20"/>
                    <a:gd name="T2" fmla="*/ 47 w 49"/>
                    <a:gd name="T3" fmla="*/ 0 h 20"/>
                    <a:gd name="T4" fmla="*/ 48 w 49"/>
                    <a:gd name="T5" fmla="*/ 7 h 20"/>
                    <a:gd name="T6" fmla="*/ 1 w 49"/>
                    <a:gd name="T7" fmla="*/ 19 h 20"/>
                    <a:gd name="T8" fmla="*/ 0 w 49"/>
                    <a:gd name="T9" fmla="*/ 12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20"/>
                    <a:gd name="T17" fmla="*/ 49 w 49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20">
                      <a:moveTo>
                        <a:pt x="0" y="12"/>
                      </a:moveTo>
                      <a:lnTo>
                        <a:pt x="47" y="0"/>
                      </a:lnTo>
                      <a:lnTo>
                        <a:pt x="48" y="7"/>
                      </a:lnTo>
                      <a:lnTo>
                        <a:pt x="1" y="19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41" name="Freeform 70"/>
                <p:cNvSpPr>
                  <a:spLocks/>
                </p:cNvSpPr>
                <p:nvPr/>
              </p:nvSpPr>
              <p:spPr bwMode="auto">
                <a:xfrm>
                  <a:off x="5148" y="704"/>
                  <a:ext cx="20" cy="12"/>
                </a:xfrm>
                <a:custGeom>
                  <a:avLst/>
                  <a:gdLst>
                    <a:gd name="T0" fmla="*/ 0 w 20"/>
                    <a:gd name="T1" fmla="*/ 5 h 12"/>
                    <a:gd name="T2" fmla="*/ 18 w 20"/>
                    <a:gd name="T3" fmla="*/ 0 h 12"/>
                    <a:gd name="T4" fmla="*/ 19 w 20"/>
                    <a:gd name="T5" fmla="*/ 7 h 12"/>
                    <a:gd name="T6" fmla="*/ 1 w 20"/>
                    <a:gd name="T7" fmla="*/ 11 h 12"/>
                    <a:gd name="T8" fmla="*/ 0 w 20"/>
                    <a:gd name="T9" fmla="*/ 5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12"/>
                    <a:gd name="T17" fmla="*/ 20 w 20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12">
                      <a:moveTo>
                        <a:pt x="0" y="5"/>
                      </a:moveTo>
                      <a:lnTo>
                        <a:pt x="18" y="0"/>
                      </a:lnTo>
                      <a:lnTo>
                        <a:pt x="19" y="7"/>
                      </a:lnTo>
                      <a:lnTo>
                        <a:pt x="1" y="11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42" name="Freeform 71"/>
                <p:cNvSpPr>
                  <a:spLocks/>
                </p:cNvSpPr>
                <p:nvPr/>
              </p:nvSpPr>
              <p:spPr bwMode="auto">
                <a:xfrm>
                  <a:off x="5078" y="649"/>
                  <a:ext cx="101" cy="153"/>
                </a:xfrm>
                <a:custGeom>
                  <a:avLst/>
                  <a:gdLst>
                    <a:gd name="T0" fmla="*/ 54 w 101"/>
                    <a:gd name="T1" fmla="*/ 9 h 153"/>
                    <a:gd name="T2" fmla="*/ 57 w 101"/>
                    <a:gd name="T3" fmla="*/ 21 h 153"/>
                    <a:gd name="T4" fmla="*/ 61 w 101"/>
                    <a:gd name="T5" fmla="*/ 34 h 153"/>
                    <a:gd name="T6" fmla="*/ 65 w 101"/>
                    <a:gd name="T7" fmla="*/ 49 h 153"/>
                    <a:gd name="T8" fmla="*/ 71 w 101"/>
                    <a:gd name="T9" fmla="*/ 64 h 153"/>
                    <a:gd name="T10" fmla="*/ 79 w 101"/>
                    <a:gd name="T11" fmla="*/ 80 h 153"/>
                    <a:gd name="T12" fmla="*/ 87 w 101"/>
                    <a:gd name="T13" fmla="*/ 95 h 153"/>
                    <a:gd name="T14" fmla="*/ 95 w 101"/>
                    <a:gd name="T15" fmla="*/ 109 h 153"/>
                    <a:gd name="T16" fmla="*/ 99 w 101"/>
                    <a:gd name="T17" fmla="*/ 117 h 153"/>
                    <a:gd name="T18" fmla="*/ 96 w 101"/>
                    <a:gd name="T19" fmla="*/ 119 h 153"/>
                    <a:gd name="T20" fmla="*/ 94 w 101"/>
                    <a:gd name="T21" fmla="*/ 120 h 153"/>
                    <a:gd name="T22" fmla="*/ 91 w 101"/>
                    <a:gd name="T23" fmla="*/ 121 h 153"/>
                    <a:gd name="T24" fmla="*/ 94 w 101"/>
                    <a:gd name="T25" fmla="*/ 129 h 153"/>
                    <a:gd name="T26" fmla="*/ 92 w 101"/>
                    <a:gd name="T27" fmla="*/ 137 h 153"/>
                    <a:gd name="T28" fmla="*/ 89 w 101"/>
                    <a:gd name="T29" fmla="*/ 141 h 153"/>
                    <a:gd name="T30" fmla="*/ 84 w 101"/>
                    <a:gd name="T31" fmla="*/ 145 h 153"/>
                    <a:gd name="T32" fmla="*/ 79 w 101"/>
                    <a:gd name="T33" fmla="*/ 149 h 153"/>
                    <a:gd name="T34" fmla="*/ 75 w 101"/>
                    <a:gd name="T35" fmla="*/ 151 h 153"/>
                    <a:gd name="T36" fmla="*/ 68 w 101"/>
                    <a:gd name="T37" fmla="*/ 152 h 153"/>
                    <a:gd name="T38" fmla="*/ 62 w 101"/>
                    <a:gd name="T39" fmla="*/ 152 h 153"/>
                    <a:gd name="T40" fmla="*/ 57 w 101"/>
                    <a:gd name="T41" fmla="*/ 151 h 153"/>
                    <a:gd name="T42" fmla="*/ 50 w 101"/>
                    <a:gd name="T43" fmla="*/ 149 h 153"/>
                    <a:gd name="T44" fmla="*/ 46 w 101"/>
                    <a:gd name="T45" fmla="*/ 134 h 153"/>
                    <a:gd name="T46" fmla="*/ 41 w 101"/>
                    <a:gd name="T47" fmla="*/ 117 h 153"/>
                    <a:gd name="T48" fmla="*/ 34 w 101"/>
                    <a:gd name="T49" fmla="*/ 100 h 153"/>
                    <a:gd name="T50" fmla="*/ 26 w 101"/>
                    <a:gd name="T51" fmla="*/ 82 h 153"/>
                    <a:gd name="T52" fmla="*/ 20 w 101"/>
                    <a:gd name="T53" fmla="*/ 66 h 153"/>
                    <a:gd name="T54" fmla="*/ 12 w 101"/>
                    <a:gd name="T55" fmla="*/ 51 h 153"/>
                    <a:gd name="T56" fmla="*/ 6 w 101"/>
                    <a:gd name="T57" fmla="*/ 38 h 153"/>
                    <a:gd name="T58" fmla="*/ 1 w 101"/>
                    <a:gd name="T59" fmla="*/ 30 h 153"/>
                    <a:gd name="T60" fmla="*/ 0 w 101"/>
                    <a:gd name="T61" fmla="*/ 24 h 153"/>
                    <a:gd name="T62" fmla="*/ 2 w 101"/>
                    <a:gd name="T63" fmla="*/ 17 h 153"/>
                    <a:gd name="T64" fmla="*/ 8 w 101"/>
                    <a:gd name="T65" fmla="*/ 10 h 153"/>
                    <a:gd name="T66" fmla="*/ 15 w 101"/>
                    <a:gd name="T67" fmla="*/ 5 h 153"/>
                    <a:gd name="T68" fmla="*/ 23 w 101"/>
                    <a:gd name="T69" fmla="*/ 1 h 153"/>
                    <a:gd name="T70" fmla="*/ 32 w 101"/>
                    <a:gd name="T71" fmla="*/ 0 h 153"/>
                    <a:gd name="T72" fmla="*/ 42 w 101"/>
                    <a:gd name="T73" fmla="*/ 1 h 153"/>
                    <a:gd name="T74" fmla="*/ 53 w 101"/>
                    <a:gd name="T75" fmla="*/ 3 h 15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01"/>
                    <a:gd name="T115" fmla="*/ 0 h 153"/>
                    <a:gd name="T116" fmla="*/ 101 w 101"/>
                    <a:gd name="T117" fmla="*/ 153 h 15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01" h="153">
                      <a:moveTo>
                        <a:pt x="53" y="3"/>
                      </a:moveTo>
                      <a:lnTo>
                        <a:pt x="54" y="9"/>
                      </a:lnTo>
                      <a:lnTo>
                        <a:pt x="55" y="14"/>
                      </a:lnTo>
                      <a:lnTo>
                        <a:pt x="57" y="21"/>
                      </a:lnTo>
                      <a:lnTo>
                        <a:pt x="59" y="27"/>
                      </a:lnTo>
                      <a:lnTo>
                        <a:pt x="61" y="34"/>
                      </a:lnTo>
                      <a:lnTo>
                        <a:pt x="63" y="41"/>
                      </a:lnTo>
                      <a:lnTo>
                        <a:pt x="65" y="49"/>
                      </a:lnTo>
                      <a:lnTo>
                        <a:pt x="68" y="56"/>
                      </a:lnTo>
                      <a:lnTo>
                        <a:pt x="71" y="64"/>
                      </a:lnTo>
                      <a:lnTo>
                        <a:pt x="75" y="71"/>
                      </a:lnTo>
                      <a:lnTo>
                        <a:pt x="79" y="80"/>
                      </a:lnTo>
                      <a:lnTo>
                        <a:pt x="83" y="87"/>
                      </a:lnTo>
                      <a:lnTo>
                        <a:pt x="87" y="95"/>
                      </a:lnTo>
                      <a:lnTo>
                        <a:pt x="91" y="102"/>
                      </a:lnTo>
                      <a:lnTo>
                        <a:pt x="95" y="109"/>
                      </a:lnTo>
                      <a:lnTo>
                        <a:pt x="100" y="117"/>
                      </a:lnTo>
                      <a:lnTo>
                        <a:pt x="99" y="117"/>
                      </a:lnTo>
                      <a:lnTo>
                        <a:pt x="98" y="118"/>
                      </a:lnTo>
                      <a:lnTo>
                        <a:pt x="96" y="119"/>
                      </a:lnTo>
                      <a:lnTo>
                        <a:pt x="95" y="119"/>
                      </a:lnTo>
                      <a:lnTo>
                        <a:pt x="94" y="120"/>
                      </a:lnTo>
                      <a:lnTo>
                        <a:pt x="92" y="121"/>
                      </a:lnTo>
                      <a:lnTo>
                        <a:pt x="91" y="121"/>
                      </a:lnTo>
                      <a:lnTo>
                        <a:pt x="93" y="125"/>
                      </a:lnTo>
                      <a:lnTo>
                        <a:pt x="94" y="129"/>
                      </a:lnTo>
                      <a:lnTo>
                        <a:pt x="94" y="133"/>
                      </a:lnTo>
                      <a:lnTo>
                        <a:pt x="92" y="137"/>
                      </a:lnTo>
                      <a:lnTo>
                        <a:pt x="91" y="139"/>
                      </a:lnTo>
                      <a:lnTo>
                        <a:pt x="89" y="141"/>
                      </a:lnTo>
                      <a:lnTo>
                        <a:pt x="87" y="143"/>
                      </a:lnTo>
                      <a:lnTo>
                        <a:pt x="84" y="145"/>
                      </a:lnTo>
                      <a:lnTo>
                        <a:pt x="83" y="147"/>
                      </a:lnTo>
                      <a:lnTo>
                        <a:pt x="79" y="149"/>
                      </a:lnTo>
                      <a:lnTo>
                        <a:pt x="77" y="150"/>
                      </a:lnTo>
                      <a:lnTo>
                        <a:pt x="75" y="151"/>
                      </a:lnTo>
                      <a:lnTo>
                        <a:pt x="71" y="152"/>
                      </a:lnTo>
                      <a:lnTo>
                        <a:pt x="68" y="152"/>
                      </a:lnTo>
                      <a:lnTo>
                        <a:pt x="65" y="152"/>
                      </a:lnTo>
                      <a:lnTo>
                        <a:pt x="62" y="152"/>
                      </a:lnTo>
                      <a:lnTo>
                        <a:pt x="60" y="152"/>
                      </a:lnTo>
                      <a:lnTo>
                        <a:pt x="57" y="151"/>
                      </a:lnTo>
                      <a:lnTo>
                        <a:pt x="54" y="150"/>
                      </a:lnTo>
                      <a:lnTo>
                        <a:pt x="50" y="149"/>
                      </a:lnTo>
                      <a:lnTo>
                        <a:pt x="49" y="141"/>
                      </a:lnTo>
                      <a:lnTo>
                        <a:pt x="46" y="134"/>
                      </a:lnTo>
                      <a:lnTo>
                        <a:pt x="44" y="126"/>
                      </a:lnTo>
                      <a:lnTo>
                        <a:pt x="41" y="117"/>
                      </a:lnTo>
                      <a:lnTo>
                        <a:pt x="37" y="109"/>
                      </a:lnTo>
                      <a:lnTo>
                        <a:pt x="34" y="100"/>
                      </a:lnTo>
                      <a:lnTo>
                        <a:pt x="30" y="91"/>
                      </a:lnTo>
                      <a:lnTo>
                        <a:pt x="26" y="82"/>
                      </a:lnTo>
                      <a:lnTo>
                        <a:pt x="23" y="73"/>
                      </a:lnTo>
                      <a:lnTo>
                        <a:pt x="20" y="66"/>
                      </a:lnTo>
                      <a:lnTo>
                        <a:pt x="16" y="58"/>
                      </a:lnTo>
                      <a:lnTo>
                        <a:pt x="12" y="51"/>
                      </a:lnTo>
                      <a:lnTo>
                        <a:pt x="9" y="44"/>
                      </a:lnTo>
                      <a:lnTo>
                        <a:pt x="6" y="38"/>
                      </a:lnTo>
                      <a:lnTo>
                        <a:pt x="4" y="34"/>
                      </a:lnTo>
                      <a:lnTo>
                        <a:pt x="1" y="30"/>
                      </a:lnTo>
                      <a:lnTo>
                        <a:pt x="0" y="27"/>
                      </a:lnTo>
                      <a:lnTo>
                        <a:pt x="0" y="24"/>
                      </a:lnTo>
                      <a:lnTo>
                        <a:pt x="1" y="21"/>
                      </a:lnTo>
                      <a:lnTo>
                        <a:pt x="2" y="17"/>
                      </a:lnTo>
                      <a:lnTo>
                        <a:pt x="5" y="13"/>
                      </a:lnTo>
                      <a:lnTo>
                        <a:pt x="8" y="10"/>
                      </a:lnTo>
                      <a:lnTo>
                        <a:pt x="12" y="7"/>
                      </a:lnTo>
                      <a:lnTo>
                        <a:pt x="15" y="5"/>
                      </a:lnTo>
                      <a:lnTo>
                        <a:pt x="20" y="3"/>
                      </a:lnTo>
                      <a:lnTo>
                        <a:pt x="23" y="1"/>
                      </a:lnTo>
                      <a:lnTo>
                        <a:pt x="28" y="1"/>
                      </a:lnTo>
                      <a:lnTo>
                        <a:pt x="32" y="0"/>
                      </a:lnTo>
                      <a:lnTo>
                        <a:pt x="37" y="0"/>
                      </a:lnTo>
                      <a:lnTo>
                        <a:pt x="42" y="1"/>
                      </a:lnTo>
                      <a:lnTo>
                        <a:pt x="47" y="2"/>
                      </a:lnTo>
                      <a:lnTo>
                        <a:pt x="53" y="3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43" name="Freeform 72"/>
                <p:cNvSpPr>
                  <a:spLocks/>
                </p:cNvSpPr>
                <p:nvPr/>
              </p:nvSpPr>
              <p:spPr bwMode="auto">
                <a:xfrm>
                  <a:off x="5084" y="655"/>
                  <a:ext cx="90" cy="112"/>
                </a:xfrm>
                <a:custGeom>
                  <a:avLst/>
                  <a:gdLst>
                    <a:gd name="T0" fmla="*/ 8 w 90"/>
                    <a:gd name="T1" fmla="*/ 19 h 112"/>
                    <a:gd name="T2" fmla="*/ 10 w 90"/>
                    <a:gd name="T3" fmla="*/ 17 h 112"/>
                    <a:gd name="T4" fmla="*/ 13 w 90"/>
                    <a:gd name="T5" fmla="*/ 16 h 112"/>
                    <a:gd name="T6" fmla="*/ 17 w 90"/>
                    <a:gd name="T7" fmla="*/ 14 h 112"/>
                    <a:gd name="T8" fmla="*/ 20 w 90"/>
                    <a:gd name="T9" fmla="*/ 13 h 112"/>
                    <a:gd name="T10" fmla="*/ 25 w 90"/>
                    <a:gd name="T11" fmla="*/ 12 h 112"/>
                    <a:gd name="T12" fmla="*/ 28 w 90"/>
                    <a:gd name="T13" fmla="*/ 11 h 112"/>
                    <a:gd name="T14" fmla="*/ 32 w 90"/>
                    <a:gd name="T15" fmla="*/ 11 h 112"/>
                    <a:gd name="T16" fmla="*/ 33 w 90"/>
                    <a:gd name="T17" fmla="*/ 12 h 112"/>
                    <a:gd name="T18" fmla="*/ 30 w 90"/>
                    <a:gd name="T19" fmla="*/ 15 h 112"/>
                    <a:gd name="T20" fmla="*/ 27 w 90"/>
                    <a:gd name="T21" fmla="*/ 17 h 112"/>
                    <a:gd name="T22" fmla="*/ 23 w 90"/>
                    <a:gd name="T23" fmla="*/ 20 h 112"/>
                    <a:gd name="T24" fmla="*/ 19 w 90"/>
                    <a:gd name="T25" fmla="*/ 21 h 112"/>
                    <a:gd name="T26" fmla="*/ 17 w 90"/>
                    <a:gd name="T27" fmla="*/ 21 h 112"/>
                    <a:gd name="T28" fmla="*/ 13 w 90"/>
                    <a:gd name="T29" fmla="*/ 22 h 112"/>
                    <a:gd name="T30" fmla="*/ 9 w 90"/>
                    <a:gd name="T31" fmla="*/ 22 h 112"/>
                    <a:gd name="T32" fmla="*/ 6 w 90"/>
                    <a:gd name="T33" fmla="*/ 22 h 112"/>
                    <a:gd name="T34" fmla="*/ 4 w 90"/>
                    <a:gd name="T35" fmla="*/ 21 h 112"/>
                    <a:gd name="T36" fmla="*/ 1 w 90"/>
                    <a:gd name="T37" fmla="*/ 21 h 112"/>
                    <a:gd name="T38" fmla="*/ 0 w 90"/>
                    <a:gd name="T39" fmla="*/ 19 h 112"/>
                    <a:gd name="T40" fmla="*/ 1 w 90"/>
                    <a:gd name="T41" fmla="*/ 14 h 112"/>
                    <a:gd name="T42" fmla="*/ 5 w 90"/>
                    <a:gd name="T43" fmla="*/ 9 h 112"/>
                    <a:gd name="T44" fmla="*/ 10 w 90"/>
                    <a:gd name="T45" fmla="*/ 5 h 112"/>
                    <a:gd name="T46" fmla="*/ 14 w 90"/>
                    <a:gd name="T47" fmla="*/ 3 h 112"/>
                    <a:gd name="T48" fmla="*/ 20 w 90"/>
                    <a:gd name="T49" fmla="*/ 1 h 112"/>
                    <a:gd name="T50" fmla="*/ 27 w 90"/>
                    <a:gd name="T51" fmla="*/ 0 h 112"/>
                    <a:gd name="T52" fmla="*/ 36 w 90"/>
                    <a:gd name="T53" fmla="*/ 0 h 112"/>
                    <a:gd name="T54" fmla="*/ 44 w 90"/>
                    <a:gd name="T55" fmla="*/ 1 h 112"/>
                    <a:gd name="T56" fmla="*/ 47 w 90"/>
                    <a:gd name="T57" fmla="*/ 16 h 112"/>
                    <a:gd name="T58" fmla="*/ 52 w 90"/>
                    <a:gd name="T59" fmla="*/ 32 h 112"/>
                    <a:gd name="T60" fmla="*/ 57 w 90"/>
                    <a:gd name="T61" fmla="*/ 47 h 112"/>
                    <a:gd name="T62" fmla="*/ 63 w 90"/>
                    <a:gd name="T63" fmla="*/ 61 h 112"/>
                    <a:gd name="T64" fmla="*/ 69 w 90"/>
                    <a:gd name="T65" fmla="*/ 75 h 112"/>
                    <a:gd name="T66" fmla="*/ 76 w 90"/>
                    <a:gd name="T67" fmla="*/ 88 h 112"/>
                    <a:gd name="T68" fmla="*/ 83 w 90"/>
                    <a:gd name="T69" fmla="*/ 100 h 112"/>
                    <a:gd name="T70" fmla="*/ 89 w 90"/>
                    <a:gd name="T71" fmla="*/ 109 h 112"/>
                    <a:gd name="T72" fmla="*/ 87 w 90"/>
                    <a:gd name="T73" fmla="*/ 110 h 112"/>
                    <a:gd name="T74" fmla="*/ 84 w 90"/>
                    <a:gd name="T75" fmla="*/ 111 h 112"/>
                    <a:gd name="T76" fmla="*/ 80 w 90"/>
                    <a:gd name="T77" fmla="*/ 104 h 112"/>
                    <a:gd name="T78" fmla="*/ 75 w 90"/>
                    <a:gd name="T79" fmla="*/ 94 h 112"/>
                    <a:gd name="T80" fmla="*/ 69 w 90"/>
                    <a:gd name="T81" fmla="*/ 83 h 112"/>
                    <a:gd name="T82" fmla="*/ 63 w 90"/>
                    <a:gd name="T83" fmla="*/ 71 h 112"/>
                    <a:gd name="T84" fmla="*/ 57 w 90"/>
                    <a:gd name="T85" fmla="*/ 57 h 112"/>
                    <a:gd name="T86" fmla="*/ 51 w 90"/>
                    <a:gd name="T87" fmla="*/ 43 h 112"/>
                    <a:gd name="T88" fmla="*/ 46 w 90"/>
                    <a:gd name="T89" fmla="*/ 26 h 112"/>
                    <a:gd name="T90" fmla="*/ 42 w 90"/>
                    <a:gd name="T91" fmla="*/ 10 h 112"/>
                    <a:gd name="T92" fmla="*/ 38 w 90"/>
                    <a:gd name="T93" fmla="*/ 5 h 112"/>
                    <a:gd name="T94" fmla="*/ 28 w 90"/>
                    <a:gd name="T95" fmla="*/ 5 h 112"/>
                    <a:gd name="T96" fmla="*/ 17 w 90"/>
                    <a:gd name="T97" fmla="*/ 8 h 112"/>
                    <a:gd name="T98" fmla="*/ 8 w 90"/>
                    <a:gd name="T99" fmla="*/ 14 h 112"/>
                    <a:gd name="T100" fmla="*/ 6 w 90"/>
                    <a:gd name="T101" fmla="*/ 17 h 112"/>
                    <a:gd name="T102" fmla="*/ 7 w 90"/>
                    <a:gd name="T103" fmla="*/ 19 h 11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90"/>
                    <a:gd name="T157" fmla="*/ 0 h 112"/>
                    <a:gd name="T158" fmla="*/ 90 w 90"/>
                    <a:gd name="T159" fmla="*/ 112 h 11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90" h="112">
                      <a:moveTo>
                        <a:pt x="7" y="19"/>
                      </a:moveTo>
                      <a:lnTo>
                        <a:pt x="8" y="19"/>
                      </a:lnTo>
                      <a:lnTo>
                        <a:pt x="9" y="18"/>
                      </a:lnTo>
                      <a:lnTo>
                        <a:pt x="10" y="17"/>
                      </a:lnTo>
                      <a:lnTo>
                        <a:pt x="12" y="16"/>
                      </a:lnTo>
                      <a:lnTo>
                        <a:pt x="13" y="16"/>
                      </a:lnTo>
                      <a:lnTo>
                        <a:pt x="15" y="15"/>
                      </a:lnTo>
                      <a:lnTo>
                        <a:pt x="17" y="14"/>
                      </a:lnTo>
                      <a:lnTo>
                        <a:pt x="18" y="14"/>
                      </a:lnTo>
                      <a:lnTo>
                        <a:pt x="20" y="13"/>
                      </a:lnTo>
                      <a:lnTo>
                        <a:pt x="23" y="12"/>
                      </a:lnTo>
                      <a:lnTo>
                        <a:pt x="25" y="12"/>
                      </a:lnTo>
                      <a:lnTo>
                        <a:pt x="27" y="12"/>
                      </a:lnTo>
                      <a:lnTo>
                        <a:pt x="28" y="11"/>
                      </a:lnTo>
                      <a:lnTo>
                        <a:pt x="30" y="11"/>
                      </a:lnTo>
                      <a:lnTo>
                        <a:pt x="32" y="11"/>
                      </a:lnTo>
                      <a:lnTo>
                        <a:pt x="34" y="11"/>
                      </a:lnTo>
                      <a:lnTo>
                        <a:pt x="33" y="12"/>
                      </a:lnTo>
                      <a:lnTo>
                        <a:pt x="31" y="14"/>
                      </a:lnTo>
                      <a:lnTo>
                        <a:pt x="30" y="15"/>
                      </a:lnTo>
                      <a:lnTo>
                        <a:pt x="28" y="16"/>
                      </a:lnTo>
                      <a:lnTo>
                        <a:pt x="27" y="17"/>
                      </a:lnTo>
                      <a:lnTo>
                        <a:pt x="25" y="19"/>
                      </a:lnTo>
                      <a:lnTo>
                        <a:pt x="23" y="20"/>
                      </a:lnTo>
                      <a:lnTo>
                        <a:pt x="21" y="21"/>
                      </a:lnTo>
                      <a:lnTo>
                        <a:pt x="19" y="21"/>
                      </a:lnTo>
                      <a:lnTo>
                        <a:pt x="18" y="21"/>
                      </a:lnTo>
                      <a:lnTo>
                        <a:pt x="17" y="21"/>
                      </a:lnTo>
                      <a:lnTo>
                        <a:pt x="15" y="22"/>
                      </a:lnTo>
                      <a:lnTo>
                        <a:pt x="13" y="22"/>
                      </a:lnTo>
                      <a:lnTo>
                        <a:pt x="11" y="22"/>
                      </a:lnTo>
                      <a:lnTo>
                        <a:pt x="9" y="22"/>
                      </a:lnTo>
                      <a:lnTo>
                        <a:pt x="7" y="22"/>
                      </a:lnTo>
                      <a:lnTo>
                        <a:pt x="6" y="22"/>
                      </a:lnTo>
                      <a:lnTo>
                        <a:pt x="5" y="22"/>
                      </a:lnTo>
                      <a:lnTo>
                        <a:pt x="4" y="21"/>
                      </a:lnTo>
                      <a:lnTo>
                        <a:pt x="2" y="21"/>
                      </a:lnTo>
                      <a:lnTo>
                        <a:pt x="1" y="21"/>
                      </a:lnTo>
                      <a:lnTo>
                        <a:pt x="1" y="20"/>
                      </a:lnTo>
                      <a:lnTo>
                        <a:pt x="0" y="19"/>
                      </a:lnTo>
                      <a:lnTo>
                        <a:pt x="1" y="16"/>
                      </a:lnTo>
                      <a:lnTo>
                        <a:pt x="1" y="14"/>
                      </a:lnTo>
                      <a:lnTo>
                        <a:pt x="3" y="12"/>
                      </a:lnTo>
                      <a:lnTo>
                        <a:pt x="5" y="9"/>
                      </a:lnTo>
                      <a:lnTo>
                        <a:pt x="7" y="8"/>
                      </a:lnTo>
                      <a:lnTo>
                        <a:pt x="10" y="5"/>
                      </a:lnTo>
                      <a:lnTo>
                        <a:pt x="12" y="3"/>
                      </a:lnTo>
                      <a:lnTo>
                        <a:pt x="14" y="3"/>
                      </a:lnTo>
                      <a:lnTo>
                        <a:pt x="17" y="2"/>
                      </a:lnTo>
                      <a:lnTo>
                        <a:pt x="20" y="1"/>
                      </a:lnTo>
                      <a:lnTo>
                        <a:pt x="23" y="1"/>
                      </a:lnTo>
                      <a:lnTo>
                        <a:pt x="27" y="0"/>
                      </a:lnTo>
                      <a:lnTo>
                        <a:pt x="31" y="0"/>
                      </a:lnTo>
                      <a:lnTo>
                        <a:pt x="36" y="0"/>
                      </a:lnTo>
                      <a:lnTo>
                        <a:pt x="40" y="1"/>
                      </a:lnTo>
                      <a:lnTo>
                        <a:pt x="44" y="1"/>
                      </a:lnTo>
                      <a:lnTo>
                        <a:pt x="46" y="9"/>
                      </a:lnTo>
                      <a:lnTo>
                        <a:pt x="47" y="16"/>
                      </a:lnTo>
                      <a:lnTo>
                        <a:pt x="49" y="24"/>
                      </a:lnTo>
                      <a:lnTo>
                        <a:pt x="52" y="32"/>
                      </a:lnTo>
                      <a:lnTo>
                        <a:pt x="54" y="39"/>
                      </a:lnTo>
                      <a:lnTo>
                        <a:pt x="57" y="47"/>
                      </a:lnTo>
                      <a:lnTo>
                        <a:pt x="60" y="54"/>
                      </a:lnTo>
                      <a:lnTo>
                        <a:pt x="63" y="61"/>
                      </a:lnTo>
                      <a:lnTo>
                        <a:pt x="66" y="68"/>
                      </a:lnTo>
                      <a:lnTo>
                        <a:pt x="69" y="75"/>
                      </a:lnTo>
                      <a:lnTo>
                        <a:pt x="72" y="82"/>
                      </a:lnTo>
                      <a:lnTo>
                        <a:pt x="76" y="88"/>
                      </a:lnTo>
                      <a:lnTo>
                        <a:pt x="79" y="93"/>
                      </a:lnTo>
                      <a:lnTo>
                        <a:pt x="83" y="100"/>
                      </a:lnTo>
                      <a:lnTo>
                        <a:pt x="86" y="104"/>
                      </a:lnTo>
                      <a:lnTo>
                        <a:pt x="89" y="109"/>
                      </a:lnTo>
                      <a:lnTo>
                        <a:pt x="88" y="109"/>
                      </a:lnTo>
                      <a:lnTo>
                        <a:pt x="87" y="110"/>
                      </a:lnTo>
                      <a:lnTo>
                        <a:pt x="85" y="111"/>
                      </a:lnTo>
                      <a:lnTo>
                        <a:pt x="84" y="111"/>
                      </a:lnTo>
                      <a:lnTo>
                        <a:pt x="82" y="108"/>
                      </a:lnTo>
                      <a:lnTo>
                        <a:pt x="80" y="104"/>
                      </a:lnTo>
                      <a:lnTo>
                        <a:pt x="77" y="100"/>
                      </a:lnTo>
                      <a:lnTo>
                        <a:pt x="75" y="94"/>
                      </a:lnTo>
                      <a:lnTo>
                        <a:pt x="72" y="89"/>
                      </a:lnTo>
                      <a:lnTo>
                        <a:pt x="69" y="83"/>
                      </a:lnTo>
                      <a:lnTo>
                        <a:pt x="65" y="77"/>
                      </a:lnTo>
                      <a:lnTo>
                        <a:pt x="63" y="71"/>
                      </a:lnTo>
                      <a:lnTo>
                        <a:pt x="59" y="65"/>
                      </a:lnTo>
                      <a:lnTo>
                        <a:pt x="57" y="57"/>
                      </a:lnTo>
                      <a:lnTo>
                        <a:pt x="54" y="50"/>
                      </a:lnTo>
                      <a:lnTo>
                        <a:pt x="51" y="43"/>
                      </a:lnTo>
                      <a:lnTo>
                        <a:pt x="49" y="34"/>
                      </a:lnTo>
                      <a:lnTo>
                        <a:pt x="46" y="26"/>
                      </a:lnTo>
                      <a:lnTo>
                        <a:pt x="44" y="18"/>
                      </a:lnTo>
                      <a:lnTo>
                        <a:pt x="42" y="10"/>
                      </a:lnTo>
                      <a:lnTo>
                        <a:pt x="41" y="7"/>
                      </a:lnTo>
                      <a:lnTo>
                        <a:pt x="38" y="5"/>
                      </a:lnTo>
                      <a:lnTo>
                        <a:pt x="33" y="5"/>
                      </a:lnTo>
                      <a:lnTo>
                        <a:pt x="28" y="5"/>
                      </a:lnTo>
                      <a:lnTo>
                        <a:pt x="23" y="6"/>
                      </a:lnTo>
                      <a:lnTo>
                        <a:pt x="17" y="8"/>
                      </a:lnTo>
                      <a:lnTo>
                        <a:pt x="12" y="11"/>
                      </a:lnTo>
                      <a:lnTo>
                        <a:pt x="8" y="14"/>
                      </a:lnTo>
                      <a:lnTo>
                        <a:pt x="6" y="15"/>
                      </a:lnTo>
                      <a:lnTo>
                        <a:pt x="6" y="17"/>
                      </a:lnTo>
                      <a:lnTo>
                        <a:pt x="6" y="19"/>
                      </a:lnTo>
                      <a:lnTo>
                        <a:pt x="7" y="19"/>
                      </a:lnTo>
                    </a:path>
                  </a:pathLst>
                </a:custGeom>
                <a:solidFill>
                  <a:srgbClr val="E5C6B2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44" name="Freeform 73"/>
                <p:cNvSpPr>
                  <a:spLocks/>
                </p:cNvSpPr>
                <p:nvPr/>
              </p:nvSpPr>
              <p:spPr bwMode="auto">
                <a:xfrm>
                  <a:off x="5087" y="669"/>
                  <a:ext cx="81" cy="126"/>
                </a:xfrm>
                <a:custGeom>
                  <a:avLst/>
                  <a:gdLst>
                    <a:gd name="T0" fmla="*/ 2 w 81"/>
                    <a:gd name="T1" fmla="*/ 14 h 126"/>
                    <a:gd name="T2" fmla="*/ 5 w 81"/>
                    <a:gd name="T3" fmla="*/ 13 h 126"/>
                    <a:gd name="T4" fmla="*/ 9 w 81"/>
                    <a:gd name="T5" fmla="*/ 13 h 126"/>
                    <a:gd name="T6" fmla="*/ 12 w 81"/>
                    <a:gd name="T7" fmla="*/ 12 h 126"/>
                    <a:gd name="T8" fmla="*/ 16 w 81"/>
                    <a:gd name="T9" fmla="*/ 12 h 126"/>
                    <a:gd name="T10" fmla="*/ 20 w 81"/>
                    <a:gd name="T11" fmla="*/ 10 h 126"/>
                    <a:gd name="T12" fmla="*/ 23 w 81"/>
                    <a:gd name="T13" fmla="*/ 9 h 126"/>
                    <a:gd name="T14" fmla="*/ 27 w 81"/>
                    <a:gd name="T15" fmla="*/ 7 h 126"/>
                    <a:gd name="T16" fmla="*/ 30 w 81"/>
                    <a:gd name="T17" fmla="*/ 5 h 126"/>
                    <a:gd name="T18" fmla="*/ 33 w 81"/>
                    <a:gd name="T19" fmla="*/ 2 h 126"/>
                    <a:gd name="T20" fmla="*/ 36 w 81"/>
                    <a:gd name="T21" fmla="*/ 7 h 126"/>
                    <a:gd name="T22" fmla="*/ 40 w 81"/>
                    <a:gd name="T23" fmla="*/ 21 h 126"/>
                    <a:gd name="T24" fmla="*/ 45 w 81"/>
                    <a:gd name="T25" fmla="*/ 36 h 126"/>
                    <a:gd name="T26" fmla="*/ 51 w 81"/>
                    <a:gd name="T27" fmla="*/ 51 h 126"/>
                    <a:gd name="T28" fmla="*/ 58 w 81"/>
                    <a:gd name="T29" fmla="*/ 65 h 126"/>
                    <a:gd name="T30" fmla="*/ 64 w 81"/>
                    <a:gd name="T31" fmla="*/ 79 h 126"/>
                    <a:gd name="T32" fmla="*/ 71 w 81"/>
                    <a:gd name="T33" fmla="*/ 92 h 126"/>
                    <a:gd name="T34" fmla="*/ 77 w 81"/>
                    <a:gd name="T35" fmla="*/ 103 h 126"/>
                    <a:gd name="T36" fmla="*/ 80 w 81"/>
                    <a:gd name="T37" fmla="*/ 111 h 126"/>
                    <a:gd name="T38" fmla="*/ 77 w 81"/>
                    <a:gd name="T39" fmla="*/ 116 h 126"/>
                    <a:gd name="T40" fmla="*/ 74 w 81"/>
                    <a:gd name="T41" fmla="*/ 121 h 126"/>
                    <a:gd name="T42" fmla="*/ 69 w 81"/>
                    <a:gd name="T43" fmla="*/ 123 h 126"/>
                    <a:gd name="T44" fmla="*/ 62 w 81"/>
                    <a:gd name="T45" fmla="*/ 125 h 126"/>
                    <a:gd name="T46" fmla="*/ 56 w 81"/>
                    <a:gd name="T47" fmla="*/ 125 h 126"/>
                    <a:gd name="T48" fmla="*/ 52 w 81"/>
                    <a:gd name="T49" fmla="*/ 125 h 126"/>
                    <a:gd name="T50" fmla="*/ 48 w 81"/>
                    <a:gd name="T51" fmla="*/ 125 h 126"/>
                    <a:gd name="T52" fmla="*/ 46 w 81"/>
                    <a:gd name="T53" fmla="*/ 124 h 126"/>
                    <a:gd name="T54" fmla="*/ 45 w 81"/>
                    <a:gd name="T55" fmla="*/ 122 h 126"/>
                    <a:gd name="T56" fmla="*/ 46 w 81"/>
                    <a:gd name="T57" fmla="*/ 121 h 126"/>
                    <a:gd name="T58" fmla="*/ 48 w 81"/>
                    <a:gd name="T59" fmla="*/ 121 h 126"/>
                    <a:gd name="T60" fmla="*/ 50 w 81"/>
                    <a:gd name="T61" fmla="*/ 121 h 126"/>
                    <a:gd name="T62" fmla="*/ 52 w 81"/>
                    <a:gd name="T63" fmla="*/ 121 h 126"/>
                    <a:gd name="T64" fmla="*/ 56 w 81"/>
                    <a:gd name="T65" fmla="*/ 121 h 126"/>
                    <a:gd name="T66" fmla="*/ 61 w 81"/>
                    <a:gd name="T67" fmla="*/ 119 h 126"/>
                    <a:gd name="T68" fmla="*/ 64 w 81"/>
                    <a:gd name="T69" fmla="*/ 118 h 126"/>
                    <a:gd name="T70" fmla="*/ 67 w 81"/>
                    <a:gd name="T71" fmla="*/ 115 h 126"/>
                    <a:gd name="T72" fmla="*/ 63 w 81"/>
                    <a:gd name="T73" fmla="*/ 107 h 126"/>
                    <a:gd name="T74" fmla="*/ 58 w 81"/>
                    <a:gd name="T75" fmla="*/ 96 h 126"/>
                    <a:gd name="T76" fmla="*/ 53 w 81"/>
                    <a:gd name="T77" fmla="*/ 85 h 126"/>
                    <a:gd name="T78" fmla="*/ 50 w 81"/>
                    <a:gd name="T79" fmla="*/ 78 h 126"/>
                    <a:gd name="T80" fmla="*/ 48 w 81"/>
                    <a:gd name="T81" fmla="*/ 79 h 126"/>
                    <a:gd name="T82" fmla="*/ 45 w 81"/>
                    <a:gd name="T83" fmla="*/ 79 h 126"/>
                    <a:gd name="T84" fmla="*/ 41 w 81"/>
                    <a:gd name="T85" fmla="*/ 80 h 126"/>
                    <a:gd name="T86" fmla="*/ 38 w 81"/>
                    <a:gd name="T87" fmla="*/ 81 h 126"/>
                    <a:gd name="T88" fmla="*/ 36 w 81"/>
                    <a:gd name="T89" fmla="*/ 81 h 126"/>
                    <a:gd name="T90" fmla="*/ 34 w 81"/>
                    <a:gd name="T91" fmla="*/ 81 h 126"/>
                    <a:gd name="T92" fmla="*/ 32 w 81"/>
                    <a:gd name="T93" fmla="*/ 81 h 126"/>
                    <a:gd name="T94" fmla="*/ 28 w 81"/>
                    <a:gd name="T95" fmla="*/ 74 h 126"/>
                    <a:gd name="T96" fmla="*/ 20 w 81"/>
                    <a:gd name="T97" fmla="*/ 55 h 126"/>
                    <a:gd name="T98" fmla="*/ 11 w 81"/>
                    <a:gd name="T99" fmla="*/ 34 h 126"/>
                    <a:gd name="T100" fmla="*/ 2 w 81"/>
                    <a:gd name="T101" fmla="*/ 18 h 12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1"/>
                    <a:gd name="T154" fmla="*/ 0 h 126"/>
                    <a:gd name="T155" fmla="*/ 81 w 81"/>
                    <a:gd name="T156" fmla="*/ 126 h 12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1" h="126">
                      <a:moveTo>
                        <a:pt x="0" y="14"/>
                      </a:moveTo>
                      <a:lnTo>
                        <a:pt x="2" y="14"/>
                      </a:lnTo>
                      <a:lnTo>
                        <a:pt x="3" y="14"/>
                      </a:lnTo>
                      <a:lnTo>
                        <a:pt x="5" y="13"/>
                      </a:lnTo>
                      <a:lnTo>
                        <a:pt x="7" y="13"/>
                      </a:lnTo>
                      <a:lnTo>
                        <a:pt x="9" y="13"/>
                      </a:lnTo>
                      <a:lnTo>
                        <a:pt x="11" y="12"/>
                      </a:lnTo>
                      <a:lnTo>
                        <a:pt x="12" y="12"/>
                      </a:lnTo>
                      <a:lnTo>
                        <a:pt x="15" y="12"/>
                      </a:lnTo>
                      <a:lnTo>
                        <a:pt x="16" y="12"/>
                      </a:lnTo>
                      <a:lnTo>
                        <a:pt x="19" y="11"/>
                      </a:lnTo>
                      <a:lnTo>
                        <a:pt x="20" y="10"/>
                      </a:lnTo>
                      <a:lnTo>
                        <a:pt x="22" y="10"/>
                      </a:lnTo>
                      <a:lnTo>
                        <a:pt x="23" y="9"/>
                      </a:lnTo>
                      <a:lnTo>
                        <a:pt x="25" y="8"/>
                      </a:lnTo>
                      <a:lnTo>
                        <a:pt x="27" y="7"/>
                      </a:lnTo>
                      <a:lnTo>
                        <a:pt x="29" y="6"/>
                      </a:lnTo>
                      <a:lnTo>
                        <a:pt x="30" y="5"/>
                      </a:lnTo>
                      <a:lnTo>
                        <a:pt x="32" y="3"/>
                      </a:lnTo>
                      <a:lnTo>
                        <a:pt x="33" y="2"/>
                      </a:lnTo>
                      <a:lnTo>
                        <a:pt x="35" y="0"/>
                      </a:lnTo>
                      <a:lnTo>
                        <a:pt x="36" y="7"/>
                      </a:lnTo>
                      <a:lnTo>
                        <a:pt x="38" y="14"/>
                      </a:lnTo>
                      <a:lnTo>
                        <a:pt x="40" y="21"/>
                      </a:lnTo>
                      <a:lnTo>
                        <a:pt x="42" y="29"/>
                      </a:lnTo>
                      <a:lnTo>
                        <a:pt x="45" y="36"/>
                      </a:lnTo>
                      <a:lnTo>
                        <a:pt x="48" y="43"/>
                      </a:lnTo>
                      <a:lnTo>
                        <a:pt x="51" y="51"/>
                      </a:lnTo>
                      <a:lnTo>
                        <a:pt x="54" y="58"/>
                      </a:lnTo>
                      <a:lnTo>
                        <a:pt x="58" y="65"/>
                      </a:lnTo>
                      <a:lnTo>
                        <a:pt x="61" y="73"/>
                      </a:lnTo>
                      <a:lnTo>
                        <a:pt x="64" y="79"/>
                      </a:lnTo>
                      <a:lnTo>
                        <a:pt x="67" y="86"/>
                      </a:lnTo>
                      <a:lnTo>
                        <a:pt x="71" y="92"/>
                      </a:lnTo>
                      <a:lnTo>
                        <a:pt x="74" y="97"/>
                      </a:lnTo>
                      <a:lnTo>
                        <a:pt x="77" y="103"/>
                      </a:lnTo>
                      <a:lnTo>
                        <a:pt x="80" y="108"/>
                      </a:lnTo>
                      <a:lnTo>
                        <a:pt x="80" y="111"/>
                      </a:lnTo>
                      <a:lnTo>
                        <a:pt x="79" y="114"/>
                      </a:lnTo>
                      <a:lnTo>
                        <a:pt x="77" y="116"/>
                      </a:lnTo>
                      <a:lnTo>
                        <a:pt x="75" y="119"/>
                      </a:lnTo>
                      <a:lnTo>
                        <a:pt x="74" y="121"/>
                      </a:lnTo>
                      <a:lnTo>
                        <a:pt x="71" y="122"/>
                      </a:lnTo>
                      <a:lnTo>
                        <a:pt x="69" y="123"/>
                      </a:lnTo>
                      <a:lnTo>
                        <a:pt x="66" y="125"/>
                      </a:lnTo>
                      <a:lnTo>
                        <a:pt x="62" y="125"/>
                      </a:lnTo>
                      <a:lnTo>
                        <a:pt x="59" y="125"/>
                      </a:lnTo>
                      <a:lnTo>
                        <a:pt x="56" y="125"/>
                      </a:lnTo>
                      <a:lnTo>
                        <a:pt x="54" y="125"/>
                      </a:lnTo>
                      <a:lnTo>
                        <a:pt x="52" y="125"/>
                      </a:lnTo>
                      <a:lnTo>
                        <a:pt x="50" y="125"/>
                      </a:lnTo>
                      <a:lnTo>
                        <a:pt x="48" y="125"/>
                      </a:lnTo>
                      <a:lnTo>
                        <a:pt x="46" y="125"/>
                      </a:lnTo>
                      <a:lnTo>
                        <a:pt x="46" y="124"/>
                      </a:lnTo>
                      <a:lnTo>
                        <a:pt x="46" y="123"/>
                      </a:lnTo>
                      <a:lnTo>
                        <a:pt x="45" y="122"/>
                      </a:lnTo>
                      <a:lnTo>
                        <a:pt x="45" y="121"/>
                      </a:lnTo>
                      <a:lnTo>
                        <a:pt x="46" y="121"/>
                      </a:lnTo>
                      <a:lnTo>
                        <a:pt x="47" y="121"/>
                      </a:lnTo>
                      <a:lnTo>
                        <a:pt x="48" y="121"/>
                      </a:lnTo>
                      <a:lnTo>
                        <a:pt x="49" y="121"/>
                      </a:lnTo>
                      <a:lnTo>
                        <a:pt x="50" y="121"/>
                      </a:lnTo>
                      <a:lnTo>
                        <a:pt x="51" y="121"/>
                      </a:lnTo>
                      <a:lnTo>
                        <a:pt x="52" y="121"/>
                      </a:lnTo>
                      <a:lnTo>
                        <a:pt x="54" y="121"/>
                      </a:lnTo>
                      <a:lnTo>
                        <a:pt x="56" y="121"/>
                      </a:lnTo>
                      <a:lnTo>
                        <a:pt x="59" y="120"/>
                      </a:lnTo>
                      <a:lnTo>
                        <a:pt x="61" y="119"/>
                      </a:lnTo>
                      <a:lnTo>
                        <a:pt x="62" y="118"/>
                      </a:lnTo>
                      <a:lnTo>
                        <a:pt x="64" y="118"/>
                      </a:lnTo>
                      <a:lnTo>
                        <a:pt x="66" y="116"/>
                      </a:lnTo>
                      <a:lnTo>
                        <a:pt x="67" y="115"/>
                      </a:lnTo>
                      <a:lnTo>
                        <a:pt x="66" y="112"/>
                      </a:lnTo>
                      <a:lnTo>
                        <a:pt x="63" y="107"/>
                      </a:lnTo>
                      <a:lnTo>
                        <a:pt x="61" y="101"/>
                      </a:lnTo>
                      <a:lnTo>
                        <a:pt x="58" y="96"/>
                      </a:lnTo>
                      <a:lnTo>
                        <a:pt x="56" y="90"/>
                      </a:lnTo>
                      <a:lnTo>
                        <a:pt x="53" y="85"/>
                      </a:lnTo>
                      <a:lnTo>
                        <a:pt x="51" y="81"/>
                      </a:lnTo>
                      <a:lnTo>
                        <a:pt x="50" y="78"/>
                      </a:lnTo>
                      <a:lnTo>
                        <a:pt x="49" y="79"/>
                      </a:lnTo>
                      <a:lnTo>
                        <a:pt x="48" y="79"/>
                      </a:lnTo>
                      <a:lnTo>
                        <a:pt x="46" y="79"/>
                      </a:lnTo>
                      <a:lnTo>
                        <a:pt x="45" y="79"/>
                      </a:lnTo>
                      <a:lnTo>
                        <a:pt x="43" y="79"/>
                      </a:lnTo>
                      <a:lnTo>
                        <a:pt x="41" y="80"/>
                      </a:lnTo>
                      <a:lnTo>
                        <a:pt x="40" y="80"/>
                      </a:lnTo>
                      <a:lnTo>
                        <a:pt x="38" y="81"/>
                      </a:lnTo>
                      <a:lnTo>
                        <a:pt x="37" y="81"/>
                      </a:lnTo>
                      <a:lnTo>
                        <a:pt x="36" y="81"/>
                      </a:lnTo>
                      <a:lnTo>
                        <a:pt x="35" y="81"/>
                      </a:lnTo>
                      <a:lnTo>
                        <a:pt x="34" y="81"/>
                      </a:lnTo>
                      <a:lnTo>
                        <a:pt x="33" y="81"/>
                      </a:lnTo>
                      <a:lnTo>
                        <a:pt x="32" y="81"/>
                      </a:lnTo>
                      <a:lnTo>
                        <a:pt x="31" y="80"/>
                      </a:lnTo>
                      <a:lnTo>
                        <a:pt x="28" y="74"/>
                      </a:lnTo>
                      <a:lnTo>
                        <a:pt x="24" y="65"/>
                      </a:lnTo>
                      <a:lnTo>
                        <a:pt x="20" y="55"/>
                      </a:lnTo>
                      <a:lnTo>
                        <a:pt x="15" y="45"/>
                      </a:lnTo>
                      <a:lnTo>
                        <a:pt x="11" y="34"/>
                      </a:lnTo>
                      <a:lnTo>
                        <a:pt x="6" y="25"/>
                      </a:lnTo>
                      <a:lnTo>
                        <a:pt x="2" y="18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45" name="Freeform 74"/>
                <p:cNvSpPr>
                  <a:spLocks/>
                </p:cNvSpPr>
                <p:nvPr/>
              </p:nvSpPr>
              <p:spPr bwMode="auto">
                <a:xfrm>
                  <a:off x="5122" y="757"/>
                  <a:ext cx="21" cy="31"/>
                </a:xfrm>
                <a:custGeom>
                  <a:avLst/>
                  <a:gdLst>
                    <a:gd name="T0" fmla="*/ 0 w 21"/>
                    <a:gd name="T1" fmla="*/ 0 h 31"/>
                    <a:gd name="T2" fmla="*/ 2 w 21"/>
                    <a:gd name="T3" fmla="*/ 0 h 31"/>
                    <a:gd name="T4" fmla="*/ 4 w 21"/>
                    <a:gd name="T5" fmla="*/ 1 h 31"/>
                    <a:gd name="T6" fmla="*/ 4 w 21"/>
                    <a:gd name="T7" fmla="*/ 4 h 31"/>
                    <a:gd name="T8" fmla="*/ 3 w 21"/>
                    <a:gd name="T9" fmla="*/ 5 h 31"/>
                    <a:gd name="T10" fmla="*/ 4 w 21"/>
                    <a:gd name="T11" fmla="*/ 6 h 31"/>
                    <a:gd name="T12" fmla="*/ 5 w 21"/>
                    <a:gd name="T13" fmla="*/ 6 h 31"/>
                    <a:gd name="T14" fmla="*/ 6 w 21"/>
                    <a:gd name="T15" fmla="*/ 6 h 31"/>
                    <a:gd name="T16" fmla="*/ 8 w 21"/>
                    <a:gd name="T17" fmla="*/ 8 h 31"/>
                    <a:gd name="T18" fmla="*/ 9 w 21"/>
                    <a:gd name="T19" fmla="*/ 10 h 31"/>
                    <a:gd name="T20" fmla="*/ 9 w 21"/>
                    <a:gd name="T21" fmla="*/ 13 h 31"/>
                    <a:gd name="T22" fmla="*/ 9 w 21"/>
                    <a:gd name="T23" fmla="*/ 15 h 31"/>
                    <a:gd name="T24" fmla="*/ 9 w 21"/>
                    <a:gd name="T25" fmla="*/ 17 h 31"/>
                    <a:gd name="T26" fmla="*/ 10 w 21"/>
                    <a:gd name="T27" fmla="*/ 17 h 31"/>
                    <a:gd name="T28" fmla="*/ 12 w 21"/>
                    <a:gd name="T29" fmla="*/ 16 h 31"/>
                    <a:gd name="T30" fmla="*/ 14 w 21"/>
                    <a:gd name="T31" fmla="*/ 15 h 31"/>
                    <a:gd name="T32" fmla="*/ 16 w 21"/>
                    <a:gd name="T33" fmla="*/ 15 h 31"/>
                    <a:gd name="T34" fmla="*/ 17 w 21"/>
                    <a:gd name="T35" fmla="*/ 16 h 31"/>
                    <a:gd name="T36" fmla="*/ 19 w 21"/>
                    <a:gd name="T37" fmla="*/ 18 h 31"/>
                    <a:gd name="T38" fmla="*/ 19 w 21"/>
                    <a:gd name="T39" fmla="*/ 20 h 31"/>
                    <a:gd name="T40" fmla="*/ 17 w 21"/>
                    <a:gd name="T41" fmla="*/ 22 h 31"/>
                    <a:gd name="T42" fmla="*/ 17 w 21"/>
                    <a:gd name="T43" fmla="*/ 23 h 31"/>
                    <a:gd name="T44" fmla="*/ 15 w 21"/>
                    <a:gd name="T45" fmla="*/ 24 h 31"/>
                    <a:gd name="T46" fmla="*/ 15 w 21"/>
                    <a:gd name="T47" fmla="*/ 25 h 31"/>
                    <a:gd name="T48" fmla="*/ 17 w 21"/>
                    <a:gd name="T49" fmla="*/ 26 h 31"/>
                    <a:gd name="T50" fmla="*/ 19 w 21"/>
                    <a:gd name="T51" fmla="*/ 26 h 31"/>
                    <a:gd name="T52" fmla="*/ 19 w 21"/>
                    <a:gd name="T53" fmla="*/ 27 h 31"/>
                    <a:gd name="T54" fmla="*/ 20 w 21"/>
                    <a:gd name="T55" fmla="*/ 28 h 31"/>
                    <a:gd name="T56" fmla="*/ 20 w 21"/>
                    <a:gd name="T57" fmla="*/ 30 h 31"/>
                    <a:gd name="T58" fmla="*/ 19 w 21"/>
                    <a:gd name="T59" fmla="*/ 30 h 31"/>
                    <a:gd name="T60" fmla="*/ 17 w 21"/>
                    <a:gd name="T61" fmla="*/ 30 h 31"/>
                    <a:gd name="T62" fmla="*/ 15 w 21"/>
                    <a:gd name="T63" fmla="*/ 30 h 31"/>
                    <a:gd name="T64" fmla="*/ 14 w 21"/>
                    <a:gd name="T65" fmla="*/ 30 h 31"/>
                    <a:gd name="T66" fmla="*/ 14 w 21"/>
                    <a:gd name="T67" fmla="*/ 29 h 31"/>
                    <a:gd name="T68" fmla="*/ 13 w 21"/>
                    <a:gd name="T69" fmla="*/ 28 h 31"/>
                    <a:gd name="T70" fmla="*/ 12 w 21"/>
                    <a:gd name="T71" fmla="*/ 27 h 31"/>
                    <a:gd name="T72" fmla="*/ 9 w 21"/>
                    <a:gd name="T73" fmla="*/ 27 h 31"/>
                    <a:gd name="T74" fmla="*/ 8 w 21"/>
                    <a:gd name="T75" fmla="*/ 25 h 31"/>
                    <a:gd name="T76" fmla="*/ 9 w 21"/>
                    <a:gd name="T77" fmla="*/ 26 h 31"/>
                    <a:gd name="T78" fmla="*/ 11 w 21"/>
                    <a:gd name="T79" fmla="*/ 26 h 31"/>
                    <a:gd name="T80" fmla="*/ 12 w 21"/>
                    <a:gd name="T81" fmla="*/ 26 h 31"/>
                    <a:gd name="T82" fmla="*/ 14 w 21"/>
                    <a:gd name="T83" fmla="*/ 25 h 31"/>
                    <a:gd name="T84" fmla="*/ 12 w 21"/>
                    <a:gd name="T85" fmla="*/ 24 h 31"/>
                    <a:gd name="T86" fmla="*/ 10 w 21"/>
                    <a:gd name="T87" fmla="*/ 23 h 31"/>
                    <a:gd name="T88" fmla="*/ 7 w 21"/>
                    <a:gd name="T89" fmla="*/ 23 h 31"/>
                    <a:gd name="T90" fmla="*/ 7 w 21"/>
                    <a:gd name="T91" fmla="*/ 21 h 31"/>
                    <a:gd name="T92" fmla="*/ 6 w 21"/>
                    <a:gd name="T93" fmla="*/ 18 h 31"/>
                    <a:gd name="T94" fmla="*/ 4 w 21"/>
                    <a:gd name="T95" fmla="*/ 15 h 31"/>
                    <a:gd name="T96" fmla="*/ 4 w 21"/>
                    <a:gd name="T97" fmla="*/ 13 h 31"/>
                    <a:gd name="T98" fmla="*/ 6 w 21"/>
                    <a:gd name="T99" fmla="*/ 13 h 31"/>
                    <a:gd name="T100" fmla="*/ 7 w 21"/>
                    <a:gd name="T101" fmla="*/ 13 h 31"/>
                    <a:gd name="T102" fmla="*/ 8 w 21"/>
                    <a:gd name="T103" fmla="*/ 12 h 31"/>
                    <a:gd name="T104" fmla="*/ 7 w 21"/>
                    <a:gd name="T105" fmla="*/ 11 h 31"/>
                    <a:gd name="T106" fmla="*/ 6 w 21"/>
                    <a:gd name="T107" fmla="*/ 11 h 31"/>
                    <a:gd name="T108" fmla="*/ 4 w 21"/>
                    <a:gd name="T109" fmla="*/ 11 h 31"/>
                    <a:gd name="T110" fmla="*/ 0 w 21"/>
                    <a:gd name="T111" fmla="*/ 0 h 31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1"/>
                    <a:gd name="T169" fmla="*/ 0 h 31"/>
                    <a:gd name="T170" fmla="*/ 21 w 21"/>
                    <a:gd name="T171" fmla="*/ 31 h 31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1" h="3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1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4" y="6"/>
                      </a:lnTo>
                      <a:lnTo>
                        <a:pt x="5" y="6"/>
                      </a:lnTo>
                      <a:lnTo>
                        <a:pt x="6" y="6"/>
                      </a:lnTo>
                      <a:lnTo>
                        <a:pt x="8" y="8"/>
                      </a:lnTo>
                      <a:lnTo>
                        <a:pt x="9" y="10"/>
                      </a:lnTo>
                      <a:lnTo>
                        <a:pt x="9" y="13"/>
                      </a:lnTo>
                      <a:lnTo>
                        <a:pt x="9" y="15"/>
                      </a:lnTo>
                      <a:lnTo>
                        <a:pt x="9" y="17"/>
                      </a:lnTo>
                      <a:lnTo>
                        <a:pt x="10" y="17"/>
                      </a:lnTo>
                      <a:lnTo>
                        <a:pt x="12" y="16"/>
                      </a:lnTo>
                      <a:lnTo>
                        <a:pt x="14" y="15"/>
                      </a:lnTo>
                      <a:lnTo>
                        <a:pt x="16" y="15"/>
                      </a:lnTo>
                      <a:lnTo>
                        <a:pt x="17" y="16"/>
                      </a:lnTo>
                      <a:lnTo>
                        <a:pt x="19" y="18"/>
                      </a:lnTo>
                      <a:lnTo>
                        <a:pt x="19" y="20"/>
                      </a:lnTo>
                      <a:lnTo>
                        <a:pt x="17" y="22"/>
                      </a:lnTo>
                      <a:lnTo>
                        <a:pt x="17" y="23"/>
                      </a:lnTo>
                      <a:lnTo>
                        <a:pt x="15" y="24"/>
                      </a:lnTo>
                      <a:lnTo>
                        <a:pt x="15" y="25"/>
                      </a:lnTo>
                      <a:lnTo>
                        <a:pt x="17" y="26"/>
                      </a:lnTo>
                      <a:lnTo>
                        <a:pt x="19" y="26"/>
                      </a:lnTo>
                      <a:lnTo>
                        <a:pt x="19" y="27"/>
                      </a:lnTo>
                      <a:lnTo>
                        <a:pt x="20" y="28"/>
                      </a:lnTo>
                      <a:lnTo>
                        <a:pt x="20" y="30"/>
                      </a:lnTo>
                      <a:lnTo>
                        <a:pt x="19" y="30"/>
                      </a:lnTo>
                      <a:lnTo>
                        <a:pt x="17" y="30"/>
                      </a:lnTo>
                      <a:lnTo>
                        <a:pt x="15" y="30"/>
                      </a:lnTo>
                      <a:lnTo>
                        <a:pt x="14" y="30"/>
                      </a:lnTo>
                      <a:lnTo>
                        <a:pt x="14" y="29"/>
                      </a:lnTo>
                      <a:lnTo>
                        <a:pt x="13" y="28"/>
                      </a:lnTo>
                      <a:lnTo>
                        <a:pt x="12" y="27"/>
                      </a:lnTo>
                      <a:lnTo>
                        <a:pt x="9" y="27"/>
                      </a:lnTo>
                      <a:lnTo>
                        <a:pt x="8" y="25"/>
                      </a:lnTo>
                      <a:lnTo>
                        <a:pt x="9" y="26"/>
                      </a:lnTo>
                      <a:lnTo>
                        <a:pt x="11" y="26"/>
                      </a:lnTo>
                      <a:lnTo>
                        <a:pt x="12" y="26"/>
                      </a:lnTo>
                      <a:lnTo>
                        <a:pt x="14" y="25"/>
                      </a:lnTo>
                      <a:lnTo>
                        <a:pt x="12" y="24"/>
                      </a:lnTo>
                      <a:lnTo>
                        <a:pt x="10" y="23"/>
                      </a:lnTo>
                      <a:lnTo>
                        <a:pt x="7" y="23"/>
                      </a:lnTo>
                      <a:lnTo>
                        <a:pt x="7" y="21"/>
                      </a:lnTo>
                      <a:lnTo>
                        <a:pt x="6" y="18"/>
                      </a:lnTo>
                      <a:lnTo>
                        <a:pt x="4" y="15"/>
                      </a:lnTo>
                      <a:lnTo>
                        <a:pt x="4" y="13"/>
                      </a:lnTo>
                      <a:lnTo>
                        <a:pt x="6" y="13"/>
                      </a:lnTo>
                      <a:lnTo>
                        <a:pt x="7" y="13"/>
                      </a:lnTo>
                      <a:lnTo>
                        <a:pt x="8" y="12"/>
                      </a:lnTo>
                      <a:lnTo>
                        <a:pt x="7" y="11"/>
                      </a:lnTo>
                      <a:lnTo>
                        <a:pt x="6" y="11"/>
                      </a:lnTo>
                      <a:lnTo>
                        <a:pt x="4" y="1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10047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46" name="Freeform 75"/>
                <p:cNvSpPr>
                  <a:spLocks/>
                </p:cNvSpPr>
                <p:nvPr/>
              </p:nvSpPr>
              <p:spPr bwMode="auto">
                <a:xfrm>
                  <a:off x="5131" y="790"/>
                  <a:ext cx="11" cy="5"/>
                </a:xfrm>
                <a:custGeom>
                  <a:avLst/>
                  <a:gdLst>
                    <a:gd name="T0" fmla="*/ 10 w 11"/>
                    <a:gd name="T1" fmla="*/ 4 h 5"/>
                    <a:gd name="T2" fmla="*/ 8 w 11"/>
                    <a:gd name="T3" fmla="*/ 4 h 5"/>
                    <a:gd name="T4" fmla="*/ 6 w 11"/>
                    <a:gd name="T5" fmla="*/ 4 h 5"/>
                    <a:gd name="T6" fmla="*/ 5 w 11"/>
                    <a:gd name="T7" fmla="*/ 4 h 5"/>
                    <a:gd name="T8" fmla="*/ 3 w 11"/>
                    <a:gd name="T9" fmla="*/ 4 h 5"/>
                    <a:gd name="T10" fmla="*/ 2 w 11"/>
                    <a:gd name="T11" fmla="*/ 3 h 5"/>
                    <a:gd name="T12" fmla="*/ 1 w 11"/>
                    <a:gd name="T13" fmla="*/ 2 h 5"/>
                    <a:gd name="T14" fmla="*/ 1 w 11"/>
                    <a:gd name="T15" fmla="*/ 1 h 5"/>
                    <a:gd name="T16" fmla="*/ 0 w 11"/>
                    <a:gd name="T17" fmla="*/ 0 h 5"/>
                    <a:gd name="T18" fmla="*/ 1 w 11"/>
                    <a:gd name="T19" fmla="*/ 0 h 5"/>
                    <a:gd name="T20" fmla="*/ 2 w 11"/>
                    <a:gd name="T21" fmla="*/ 0 h 5"/>
                    <a:gd name="T22" fmla="*/ 3 w 11"/>
                    <a:gd name="T23" fmla="*/ 1 h 5"/>
                    <a:gd name="T24" fmla="*/ 4 w 11"/>
                    <a:gd name="T25" fmla="*/ 1 h 5"/>
                    <a:gd name="T26" fmla="*/ 5 w 11"/>
                    <a:gd name="T27" fmla="*/ 1 h 5"/>
                    <a:gd name="T28" fmla="*/ 6 w 11"/>
                    <a:gd name="T29" fmla="*/ 1 h 5"/>
                    <a:gd name="T30" fmla="*/ 8 w 11"/>
                    <a:gd name="T31" fmla="*/ 1 h 5"/>
                    <a:gd name="T32" fmla="*/ 10 w 11"/>
                    <a:gd name="T33" fmla="*/ 4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"/>
                    <a:gd name="T52" fmla="*/ 0 h 5"/>
                    <a:gd name="T53" fmla="*/ 11 w 11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" h="5">
                      <a:moveTo>
                        <a:pt x="10" y="4"/>
                      </a:move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5" y="4"/>
                      </a:lnTo>
                      <a:lnTo>
                        <a:pt x="3" y="4"/>
                      </a:lnTo>
                      <a:lnTo>
                        <a:pt x="2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8" y="1"/>
                      </a:lnTo>
                      <a:lnTo>
                        <a:pt x="10" y="4"/>
                      </a:lnTo>
                    </a:path>
                  </a:pathLst>
                </a:custGeom>
                <a:solidFill>
                  <a:srgbClr val="FFF4ED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47" name="Freeform 76"/>
                <p:cNvSpPr>
                  <a:spLocks/>
                </p:cNvSpPr>
                <p:nvPr/>
              </p:nvSpPr>
              <p:spPr bwMode="auto">
                <a:xfrm>
                  <a:off x="5120" y="752"/>
                  <a:ext cx="30" cy="35"/>
                </a:xfrm>
                <a:custGeom>
                  <a:avLst/>
                  <a:gdLst>
                    <a:gd name="T0" fmla="*/ 1 w 30"/>
                    <a:gd name="T1" fmla="*/ 1 h 35"/>
                    <a:gd name="T2" fmla="*/ 5 w 30"/>
                    <a:gd name="T3" fmla="*/ 1 h 35"/>
                    <a:gd name="T4" fmla="*/ 10 w 30"/>
                    <a:gd name="T5" fmla="*/ 1 h 35"/>
                    <a:gd name="T6" fmla="*/ 14 w 30"/>
                    <a:gd name="T7" fmla="*/ 1 h 35"/>
                    <a:gd name="T8" fmla="*/ 16 w 30"/>
                    <a:gd name="T9" fmla="*/ 1 h 35"/>
                    <a:gd name="T10" fmla="*/ 17 w 30"/>
                    <a:gd name="T11" fmla="*/ 4 h 35"/>
                    <a:gd name="T12" fmla="*/ 17 w 30"/>
                    <a:gd name="T13" fmla="*/ 5 h 35"/>
                    <a:gd name="T14" fmla="*/ 14 w 30"/>
                    <a:gd name="T15" fmla="*/ 5 h 35"/>
                    <a:gd name="T16" fmla="*/ 14 w 30"/>
                    <a:gd name="T17" fmla="*/ 7 h 35"/>
                    <a:gd name="T18" fmla="*/ 17 w 30"/>
                    <a:gd name="T19" fmla="*/ 8 h 35"/>
                    <a:gd name="T20" fmla="*/ 19 w 30"/>
                    <a:gd name="T21" fmla="*/ 9 h 35"/>
                    <a:gd name="T22" fmla="*/ 16 w 30"/>
                    <a:gd name="T23" fmla="*/ 10 h 35"/>
                    <a:gd name="T24" fmla="*/ 16 w 30"/>
                    <a:gd name="T25" fmla="*/ 12 h 35"/>
                    <a:gd name="T26" fmla="*/ 19 w 30"/>
                    <a:gd name="T27" fmla="*/ 12 h 35"/>
                    <a:gd name="T28" fmla="*/ 22 w 30"/>
                    <a:gd name="T29" fmla="*/ 14 h 35"/>
                    <a:gd name="T30" fmla="*/ 24 w 30"/>
                    <a:gd name="T31" fmla="*/ 19 h 35"/>
                    <a:gd name="T32" fmla="*/ 26 w 30"/>
                    <a:gd name="T33" fmla="*/ 25 h 35"/>
                    <a:gd name="T34" fmla="*/ 29 w 30"/>
                    <a:gd name="T35" fmla="*/ 30 h 35"/>
                    <a:gd name="T36" fmla="*/ 28 w 30"/>
                    <a:gd name="T37" fmla="*/ 32 h 35"/>
                    <a:gd name="T38" fmla="*/ 24 w 30"/>
                    <a:gd name="T39" fmla="*/ 34 h 35"/>
                    <a:gd name="T40" fmla="*/ 23 w 30"/>
                    <a:gd name="T41" fmla="*/ 32 h 35"/>
                    <a:gd name="T42" fmla="*/ 22 w 30"/>
                    <a:gd name="T43" fmla="*/ 29 h 35"/>
                    <a:gd name="T44" fmla="*/ 21 w 30"/>
                    <a:gd name="T45" fmla="*/ 27 h 35"/>
                    <a:gd name="T46" fmla="*/ 22 w 30"/>
                    <a:gd name="T47" fmla="*/ 23 h 35"/>
                    <a:gd name="T48" fmla="*/ 21 w 30"/>
                    <a:gd name="T49" fmla="*/ 20 h 35"/>
                    <a:gd name="T50" fmla="*/ 19 w 30"/>
                    <a:gd name="T51" fmla="*/ 19 h 35"/>
                    <a:gd name="T52" fmla="*/ 17 w 30"/>
                    <a:gd name="T53" fmla="*/ 18 h 35"/>
                    <a:gd name="T54" fmla="*/ 14 w 30"/>
                    <a:gd name="T55" fmla="*/ 18 h 35"/>
                    <a:gd name="T56" fmla="*/ 14 w 30"/>
                    <a:gd name="T57" fmla="*/ 14 h 35"/>
                    <a:gd name="T58" fmla="*/ 11 w 30"/>
                    <a:gd name="T59" fmla="*/ 9 h 35"/>
                    <a:gd name="T60" fmla="*/ 9 w 30"/>
                    <a:gd name="T61" fmla="*/ 8 h 35"/>
                    <a:gd name="T62" fmla="*/ 8 w 30"/>
                    <a:gd name="T63" fmla="*/ 5 h 35"/>
                    <a:gd name="T64" fmla="*/ 6 w 30"/>
                    <a:gd name="T65" fmla="*/ 3 h 35"/>
                    <a:gd name="T66" fmla="*/ 2 w 30"/>
                    <a:gd name="T67" fmla="*/ 3 h 35"/>
                    <a:gd name="T68" fmla="*/ 0 w 30"/>
                    <a:gd name="T69" fmla="*/ 1 h 3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0"/>
                    <a:gd name="T106" fmla="*/ 0 h 35"/>
                    <a:gd name="T107" fmla="*/ 30 w 30"/>
                    <a:gd name="T108" fmla="*/ 35 h 3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0" h="35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5" y="1"/>
                      </a:lnTo>
                      <a:lnTo>
                        <a:pt x="7" y="1"/>
                      </a:lnTo>
                      <a:lnTo>
                        <a:pt x="10" y="1"/>
                      </a:lnTo>
                      <a:lnTo>
                        <a:pt x="12" y="1"/>
                      </a:lnTo>
                      <a:lnTo>
                        <a:pt x="14" y="1"/>
                      </a:lnTo>
                      <a:lnTo>
                        <a:pt x="16" y="0"/>
                      </a:lnTo>
                      <a:lnTo>
                        <a:pt x="16" y="1"/>
                      </a:lnTo>
                      <a:lnTo>
                        <a:pt x="17" y="3"/>
                      </a:lnTo>
                      <a:lnTo>
                        <a:pt x="17" y="4"/>
                      </a:lnTo>
                      <a:lnTo>
                        <a:pt x="18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4" y="5"/>
                      </a:lnTo>
                      <a:lnTo>
                        <a:pt x="13" y="6"/>
                      </a:lnTo>
                      <a:lnTo>
                        <a:pt x="14" y="7"/>
                      </a:lnTo>
                      <a:lnTo>
                        <a:pt x="15" y="7"/>
                      </a:lnTo>
                      <a:lnTo>
                        <a:pt x="17" y="8"/>
                      </a:lnTo>
                      <a:lnTo>
                        <a:pt x="19" y="8"/>
                      </a:lnTo>
                      <a:lnTo>
                        <a:pt x="19" y="9"/>
                      </a:lnTo>
                      <a:lnTo>
                        <a:pt x="18" y="9"/>
                      </a:lnTo>
                      <a:lnTo>
                        <a:pt x="16" y="10"/>
                      </a:lnTo>
                      <a:lnTo>
                        <a:pt x="15" y="10"/>
                      </a:lnTo>
                      <a:lnTo>
                        <a:pt x="16" y="12"/>
                      </a:lnTo>
                      <a:lnTo>
                        <a:pt x="17" y="12"/>
                      </a:lnTo>
                      <a:lnTo>
                        <a:pt x="19" y="12"/>
                      </a:lnTo>
                      <a:lnTo>
                        <a:pt x="21" y="12"/>
                      </a:lnTo>
                      <a:lnTo>
                        <a:pt x="22" y="14"/>
                      </a:lnTo>
                      <a:lnTo>
                        <a:pt x="22" y="16"/>
                      </a:lnTo>
                      <a:lnTo>
                        <a:pt x="24" y="19"/>
                      </a:lnTo>
                      <a:lnTo>
                        <a:pt x="25" y="22"/>
                      </a:lnTo>
                      <a:lnTo>
                        <a:pt x="26" y="25"/>
                      </a:lnTo>
                      <a:lnTo>
                        <a:pt x="27" y="28"/>
                      </a:lnTo>
                      <a:lnTo>
                        <a:pt x="29" y="30"/>
                      </a:lnTo>
                      <a:lnTo>
                        <a:pt x="29" y="32"/>
                      </a:lnTo>
                      <a:lnTo>
                        <a:pt x="28" y="32"/>
                      </a:lnTo>
                      <a:lnTo>
                        <a:pt x="26" y="33"/>
                      </a:lnTo>
                      <a:lnTo>
                        <a:pt x="24" y="34"/>
                      </a:lnTo>
                      <a:lnTo>
                        <a:pt x="23" y="34"/>
                      </a:lnTo>
                      <a:lnTo>
                        <a:pt x="23" y="32"/>
                      </a:lnTo>
                      <a:lnTo>
                        <a:pt x="22" y="31"/>
                      </a:lnTo>
                      <a:lnTo>
                        <a:pt x="22" y="29"/>
                      </a:lnTo>
                      <a:lnTo>
                        <a:pt x="20" y="29"/>
                      </a:lnTo>
                      <a:lnTo>
                        <a:pt x="21" y="27"/>
                      </a:lnTo>
                      <a:lnTo>
                        <a:pt x="22" y="25"/>
                      </a:lnTo>
                      <a:lnTo>
                        <a:pt x="22" y="23"/>
                      </a:lnTo>
                      <a:lnTo>
                        <a:pt x="22" y="21"/>
                      </a:lnTo>
                      <a:lnTo>
                        <a:pt x="21" y="20"/>
                      </a:lnTo>
                      <a:lnTo>
                        <a:pt x="21" y="19"/>
                      </a:lnTo>
                      <a:lnTo>
                        <a:pt x="19" y="19"/>
                      </a:lnTo>
                      <a:lnTo>
                        <a:pt x="18" y="18"/>
                      </a:lnTo>
                      <a:lnTo>
                        <a:pt x="17" y="18"/>
                      </a:lnTo>
                      <a:lnTo>
                        <a:pt x="16" y="18"/>
                      </a:lnTo>
                      <a:lnTo>
                        <a:pt x="14" y="18"/>
                      </a:lnTo>
                      <a:lnTo>
                        <a:pt x="13" y="18"/>
                      </a:lnTo>
                      <a:lnTo>
                        <a:pt x="14" y="14"/>
                      </a:lnTo>
                      <a:lnTo>
                        <a:pt x="13" y="11"/>
                      </a:lnTo>
                      <a:lnTo>
                        <a:pt x="11" y="9"/>
                      </a:lnTo>
                      <a:lnTo>
                        <a:pt x="8" y="8"/>
                      </a:lnTo>
                      <a:lnTo>
                        <a:pt x="9" y="8"/>
                      </a:lnTo>
                      <a:lnTo>
                        <a:pt x="8" y="6"/>
                      </a:lnTo>
                      <a:lnTo>
                        <a:pt x="8" y="5"/>
                      </a:lnTo>
                      <a:lnTo>
                        <a:pt x="7" y="4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7FD8D8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48" name="Freeform 77"/>
                <p:cNvSpPr>
                  <a:spLocks/>
                </p:cNvSpPr>
                <p:nvPr/>
              </p:nvSpPr>
              <p:spPr bwMode="auto">
                <a:xfrm>
                  <a:off x="5091" y="669"/>
                  <a:ext cx="14" cy="8"/>
                </a:xfrm>
                <a:custGeom>
                  <a:avLst/>
                  <a:gdLst>
                    <a:gd name="T0" fmla="*/ 0 w 14"/>
                    <a:gd name="T1" fmla="*/ 7 h 8"/>
                    <a:gd name="T2" fmla="*/ 2 w 14"/>
                    <a:gd name="T3" fmla="*/ 7 h 8"/>
                    <a:gd name="T4" fmla="*/ 4 w 14"/>
                    <a:gd name="T5" fmla="*/ 7 h 8"/>
                    <a:gd name="T6" fmla="*/ 5 w 14"/>
                    <a:gd name="T7" fmla="*/ 7 h 8"/>
                    <a:gd name="T8" fmla="*/ 7 w 14"/>
                    <a:gd name="T9" fmla="*/ 7 h 8"/>
                    <a:gd name="T10" fmla="*/ 9 w 14"/>
                    <a:gd name="T11" fmla="*/ 7 h 8"/>
                    <a:gd name="T12" fmla="*/ 10 w 14"/>
                    <a:gd name="T13" fmla="*/ 7 h 8"/>
                    <a:gd name="T14" fmla="*/ 12 w 14"/>
                    <a:gd name="T15" fmla="*/ 6 h 8"/>
                    <a:gd name="T16" fmla="*/ 13 w 14"/>
                    <a:gd name="T17" fmla="*/ 6 h 8"/>
                    <a:gd name="T18" fmla="*/ 11 w 14"/>
                    <a:gd name="T19" fmla="*/ 0 h 8"/>
                    <a:gd name="T20" fmla="*/ 9 w 14"/>
                    <a:gd name="T21" fmla="*/ 1 h 8"/>
                    <a:gd name="T22" fmla="*/ 8 w 14"/>
                    <a:gd name="T23" fmla="*/ 1 h 8"/>
                    <a:gd name="T24" fmla="*/ 6 w 14"/>
                    <a:gd name="T25" fmla="*/ 2 h 8"/>
                    <a:gd name="T26" fmla="*/ 4 w 14"/>
                    <a:gd name="T27" fmla="*/ 3 h 8"/>
                    <a:gd name="T28" fmla="*/ 3 w 14"/>
                    <a:gd name="T29" fmla="*/ 3 h 8"/>
                    <a:gd name="T30" fmla="*/ 2 w 14"/>
                    <a:gd name="T31" fmla="*/ 4 h 8"/>
                    <a:gd name="T32" fmla="*/ 1 w 14"/>
                    <a:gd name="T33" fmla="*/ 4 h 8"/>
                    <a:gd name="T34" fmla="*/ 0 w 14"/>
                    <a:gd name="T35" fmla="*/ 5 h 8"/>
                    <a:gd name="T36" fmla="*/ 0 w 14"/>
                    <a:gd name="T37" fmla="*/ 7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4"/>
                    <a:gd name="T58" fmla="*/ 0 h 8"/>
                    <a:gd name="T59" fmla="*/ 14 w 14"/>
                    <a:gd name="T60" fmla="*/ 8 h 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4" h="8">
                      <a:moveTo>
                        <a:pt x="0" y="7"/>
                      </a:moveTo>
                      <a:lnTo>
                        <a:pt x="2" y="7"/>
                      </a:lnTo>
                      <a:lnTo>
                        <a:pt x="4" y="7"/>
                      </a:lnTo>
                      <a:lnTo>
                        <a:pt x="5" y="7"/>
                      </a:lnTo>
                      <a:lnTo>
                        <a:pt x="7" y="7"/>
                      </a:lnTo>
                      <a:lnTo>
                        <a:pt x="9" y="7"/>
                      </a:lnTo>
                      <a:lnTo>
                        <a:pt x="10" y="7"/>
                      </a:lnTo>
                      <a:lnTo>
                        <a:pt x="12" y="6"/>
                      </a:lnTo>
                      <a:lnTo>
                        <a:pt x="13" y="6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FFF4ED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49" name="Freeform 78"/>
                <p:cNvSpPr>
                  <a:spLocks/>
                </p:cNvSpPr>
                <p:nvPr/>
              </p:nvSpPr>
              <p:spPr bwMode="auto">
                <a:xfrm>
                  <a:off x="5116" y="669"/>
                  <a:ext cx="52" cy="119"/>
                </a:xfrm>
                <a:custGeom>
                  <a:avLst/>
                  <a:gdLst>
                    <a:gd name="T0" fmla="*/ 46 w 52"/>
                    <a:gd name="T1" fmla="*/ 118 h 119"/>
                    <a:gd name="T2" fmla="*/ 48 w 52"/>
                    <a:gd name="T3" fmla="*/ 116 h 119"/>
                    <a:gd name="T4" fmla="*/ 50 w 52"/>
                    <a:gd name="T5" fmla="*/ 114 h 119"/>
                    <a:gd name="T6" fmla="*/ 51 w 52"/>
                    <a:gd name="T7" fmla="*/ 110 h 119"/>
                    <a:gd name="T8" fmla="*/ 51 w 52"/>
                    <a:gd name="T9" fmla="*/ 107 h 119"/>
                    <a:gd name="T10" fmla="*/ 48 w 52"/>
                    <a:gd name="T11" fmla="*/ 103 h 119"/>
                    <a:gd name="T12" fmla="*/ 45 w 52"/>
                    <a:gd name="T13" fmla="*/ 97 h 119"/>
                    <a:gd name="T14" fmla="*/ 42 w 52"/>
                    <a:gd name="T15" fmla="*/ 92 h 119"/>
                    <a:gd name="T16" fmla="*/ 38 w 52"/>
                    <a:gd name="T17" fmla="*/ 85 h 119"/>
                    <a:gd name="T18" fmla="*/ 35 w 52"/>
                    <a:gd name="T19" fmla="*/ 79 h 119"/>
                    <a:gd name="T20" fmla="*/ 32 w 52"/>
                    <a:gd name="T21" fmla="*/ 72 h 119"/>
                    <a:gd name="T22" fmla="*/ 28 w 52"/>
                    <a:gd name="T23" fmla="*/ 65 h 119"/>
                    <a:gd name="T24" fmla="*/ 25 w 52"/>
                    <a:gd name="T25" fmla="*/ 57 h 119"/>
                    <a:gd name="T26" fmla="*/ 22 w 52"/>
                    <a:gd name="T27" fmla="*/ 51 h 119"/>
                    <a:gd name="T28" fmla="*/ 19 w 52"/>
                    <a:gd name="T29" fmla="*/ 43 h 119"/>
                    <a:gd name="T30" fmla="*/ 16 w 52"/>
                    <a:gd name="T31" fmla="*/ 36 h 119"/>
                    <a:gd name="T32" fmla="*/ 14 w 52"/>
                    <a:gd name="T33" fmla="*/ 28 h 119"/>
                    <a:gd name="T34" fmla="*/ 11 w 52"/>
                    <a:gd name="T35" fmla="*/ 21 h 119"/>
                    <a:gd name="T36" fmla="*/ 9 w 52"/>
                    <a:gd name="T37" fmla="*/ 14 h 119"/>
                    <a:gd name="T38" fmla="*/ 7 w 52"/>
                    <a:gd name="T39" fmla="*/ 7 h 119"/>
                    <a:gd name="T40" fmla="*/ 6 w 52"/>
                    <a:gd name="T41" fmla="*/ 0 h 119"/>
                    <a:gd name="T42" fmla="*/ 4 w 52"/>
                    <a:gd name="T43" fmla="*/ 2 h 119"/>
                    <a:gd name="T44" fmla="*/ 2 w 52"/>
                    <a:gd name="T45" fmla="*/ 3 h 119"/>
                    <a:gd name="T46" fmla="*/ 1 w 52"/>
                    <a:gd name="T47" fmla="*/ 4 h 119"/>
                    <a:gd name="T48" fmla="*/ 0 w 52"/>
                    <a:gd name="T49" fmla="*/ 6 h 119"/>
                    <a:gd name="T50" fmla="*/ 2 w 52"/>
                    <a:gd name="T51" fmla="*/ 14 h 119"/>
                    <a:gd name="T52" fmla="*/ 4 w 52"/>
                    <a:gd name="T53" fmla="*/ 13 h 119"/>
                    <a:gd name="T54" fmla="*/ 13 w 52"/>
                    <a:gd name="T55" fmla="*/ 34 h 119"/>
                    <a:gd name="T56" fmla="*/ 11 w 52"/>
                    <a:gd name="T57" fmla="*/ 35 h 119"/>
                    <a:gd name="T58" fmla="*/ 9 w 52"/>
                    <a:gd name="T59" fmla="*/ 39 h 119"/>
                    <a:gd name="T60" fmla="*/ 12 w 52"/>
                    <a:gd name="T61" fmla="*/ 38 h 119"/>
                    <a:gd name="T62" fmla="*/ 19 w 52"/>
                    <a:gd name="T63" fmla="*/ 55 h 119"/>
                    <a:gd name="T64" fmla="*/ 16 w 52"/>
                    <a:gd name="T65" fmla="*/ 57 h 119"/>
                    <a:gd name="T66" fmla="*/ 19 w 52"/>
                    <a:gd name="T67" fmla="*/ 63 h 119"/>
                    <a:gd name="T68" fmla="*/ 20 w 52"/>
                    <a:gd name="T69" fmla="*/ 62 h 119"/>
                    <a:gd name="T70" fmla="*/ 30 w 52"/>
                    <a:gd name="T71" fmla="*/ 81 h 119"/>
                    <a:gd name="T72" fmla="*/ 28 w 52"/>
                    <a:gd name="T73" fmla="*/ 83 h 119"/>
                    <a:gd name="T74" fmla="*/ 31 w 52"/>
                    <a:gd name="T75" fmla="*/ 89 h 119"/>
                    <a:gd name="T76" fmla="*/ 33 w 52"/>
                    <a:gd name="T77" fmla="*/ 88 h 119"/>
                    <a:gd name="T78" fmla="*/ 43 w 52"/>
                    <a:gd name="T79" fmla="*/ 107 h 119"/>
                    <a:gd name="T80" fmla="*/ 41 w 52"/>
                    <a:gd name="T81" fmla="*/ 108 h 119"/>
                    <a:gd name="T82" fmla="*/ 46 w 52"/>
                    <a:gd name="T83" fmla="*/ 118 h 11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2"/>
                    <a:gd name="T127" fmla="*/ 0 h 119"/>
                    <a:gd name="T128" fmla="*/ 52 w 52"/>
                    <a:gd name="T129" fmla="*/ 119 h 11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2" h="119">
                      <a:moveTo>
                        <a:pt x="46" y="118"/>
                      </a:moveTo>
                      <a:lnTo>
                        <a:pt x="48" y="116"/>
                      </a:lnTo>
                      <a:lnTo>
                        <a:pt x="50" y="114"/>
                      </a:lnTo>
                      <a:lnTo>
                        <a:pt x="51" y="110"/>
                      </a:lnTo>
                      <a:lnTo>
                        <a:pt x="51" y="107"/>
                      </a:lnTo>
                      <a:lnTo>
                        <a:pt x="48" y="103"/>
                      </a:lnTo>
                      <a:lnTo>
                        <a:pt x="45" y="97"/>
                      </a:lnTo>
                      <a:lnTo>
                        <a:pt x="42" y="92"/>
                      </a:lnTo>
                      <a:lnTo>
                        <a:pt x="38" y="85"/>
                      </a:lnTo>
                      <a:lnTo>
                        <a:pt x="35" y="79"/>
                      </a:lnTo>
                      <a:lnTo>
                        <a:pt x="32" y="72"/>
                      </a:lnTo>
                      <a:lnTo>
                        <a:pt x="28" y="65"/>
                      </a:lnTo>
                      <a:lnTo>
                        <a:pt x="25" y="57"/>
                      </a:lnTo>
                      <a:lnTo>
                        <a:pt x="22" y="51"/>
                      </a:lnTo>
                      <a:lnTo>
                        <a:pt x="19" y="43"/>
                      </a:lnTo>
                      <a:lnTo>
                        <a:pt x="16" y="36"/>
                      </a:lnTo>
                      <a:lnTo>
                        <a:pt x="14" y="28"/>
                      </a:lnTo>
                      <a:lnTo>
                        <a:pt x="11" y="21"/>
                      </a:lnTo>
                      <a:lnTo>
                        <a:pt x="9" y="14"/>
                      </a:lnTo>
                      <a:lnTo>
                        <a:pt x="7" y="7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2" y="14"/>
                      </a:lnTo>
                      <a:lnTo>
                        <a:pt x="4" y="13"/>
                      </a:lnTo>
                      <a:lnTo>
                        <a:pt x="13" y="34"/>
                      </a:lnTo>
                      <a:lnTo>
                        <a:pt x="11" y="35"/>
                      </a:lnTo>
                      <a:lnTo>
                        <a:pt x="9" y="39"/>
                      </a:lnTo>
                      <a:lnTo>
                        <a:pt x="12" y="38"/>
                      </a:lnTo>
                      <a:lnTo>
                        <a:pt x="19" y="55"/>
                      </a:lnTo>
                      <a:lnTo>
                        <a:pt x="16" y="57"/>
                      </a:lnTo>
                      <a:lnTo>
                        <a:pt x="19" y="63"/>
                      </a:lnTo>
                      <a:lnTo>
                        <a:pt x="20" y="62"/>
                      </a:lnTo>
                      <a:lnTo>
                        <a:pt x="30" y="81"/>
                      </a:lnTo>
                      <a:lnTo>
                        <a:pt x="28" y="83"/>
                      </a:lnTo>
                      <a:lnTo>
                        <a:pt x="31" y="89"/>
                      </a:lnTo>
                      <a:lnTo>
                        <a:pt x="33" y="88"/>
                      </a:lnTo>
                      <a:lnTo>
                        <a:pt x="43" y="107"/>
                      </a:lnTo>
                      <a:lnTo>
                        <a:pt x="41" y="108"/>
                      </a:lnTo>
                      <a:lnTo>
                        <a:pt x="46" y="118"/>
                      </a:lnTo>
                    </a:path>
                  </a:pathLst>
                </a:custGeom>
                <a:solidFill>
                  <a:srgbClr val="FFF4ED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50" name="Freeform 79"/>
                <p:cNvSpPr>
                  <a:spLocks/>
                </p:cNvSpPr>
                <p:nvPr/>
              </p:nvSpPr>
              <p:spPr bwMode="auto">
                <a:xfrm>
                  <a:off x="5087" y="681"/>
                  <a:ext cx="39" cy="70"/>
                </a:xfrm>
                <a:custGeom>
                  <a:avLst/>
                  <a:gdLst>
                    <a:gd name="T0" fmla="*/ 38 w 39"/>
                    <a:gd name="T1" fmla="*/ 69 h 70"/>
                    <a:gd name="T2" fmla="*/ 37 w 39"/>
                    <a:gd name="T3" fmla="*/ 65 h 70"/>
                    <a:gd name="T4" fmla="*/ 34 w 39"/>
                    <a:gd name="T5" fmla="*/ 66 h 70"/>
                    <a:gd name="T6" fmla="*/ 30 w 39"/>
                    <a:gd name="T7" fmla="*/ 57 h 70"/>
                    <a:gd name="T8" fmla="*/ 33 w 39"/>
                    <a:gd name="T9" fmla="*/ 56 h 70"/>
                    <a:gd name="T10" fmla="*/ 32 w 39"/>
                    <a:gd name="T11" fmla="*/ 49 h 70"/>
                    <a:gd name="T12" fmla="*/ 30 w 39"/>
                    <a:gd name="T13" fmla="*/ 51 h 70"/>
                    <a:gd name="T14" fmla="*/ 23 w 39"/>
                    <a:gd name="T15" fmla="*/ 33 h 70"/>
                    <a:gd name="T16" fmla="*/ 25 w 39"/>
                    <a:gd name="T17" fmla="*/ 32 h 70"/>
                    <a:gd name="T18" fmla="*/ 25 w 39"/>
                    <a:gd name="T19" fmla="*/ 29 h 70"/>
                    <a:gd name="T20" fmla="*/ 16 w 39"/>
                    <a:gd name="T21" fmla="*/ 8 h 70"/>
                    <a:gd name="T22" fmla="*/ 15 w 39"/>
                    <a:gd name="T23" fmla="*/ 0 h 70"/>
                    <a:gd name="T24" fmla="*/ 12 w 39"/>
                    <a:gd name="T25" fmla="*/ 0 h 70"/>
                    <a:gd name="T26" fmla="*/ 11 w 39"/>
                    <a:gd name="T27" fmla="*/ 1 h 70"/>
                    <a:gd name="T28" fmla="*/ 9 w 39"/>
                    <a:gd name="T29" fmla="*/ 1 h 70"/>
                    <a:gd name="T30" fmla="*/ 7 w 39"/>
                    <a:gd name="T31" fmla="*/ 1 h 70"/>
                    <a:gd name="T32" fmla="*/ 5 w 39"/>
                    <a:gd name="T33" fmla="*/ 1 h 70"/>
                    <a:gd name="T34" fmla="*/ 3 w 39"/>
                    <a:gd name="T35" fmla="*/ 1 h 70"/>
                    <a:gd name="T36" fmla="*/ 2 w 39"/>
                    <a:gd name="T37" fmla="*/ 1 h 70"/>
                    <a:gd name="T38" fmla="*/ 0 w 39"/>
                    <a:gd name="T39" fmla="*/ 1 h 70"/>
                    <a:gd name="T40" fmla="*/ 2 w 39"/>
                    <a:gd name="T41" fmla="*/ 6 h 70"/>
                    <a:gd name="T42" fmla="*/ 6 w 39"/>
                    <a:gd name="T43" fmla="*/ 13 h 70"/>
                    <a:gd name="T44" fmla="*/ 11 w 39"/>
                    <a:gd name="T45" fmla="*/ 23 h 70"/>
                    <a:gd name="T46" fmla="*/ 15 w 39"/>
                    <a:gd name="T47" fmla="*/ 32 h 70"/>
                    <a:gd name="T48" fmla="*/ 20 w 39"/>
                    <a:gd name="T49" fmla="*/ 43 h 70"/>
                    <a:gd name="T50" fmla="*/ 24 w 39"/>
                    <a:gd name="T51" fmla="*/ 54 h 70"/>
                    <a:gd name="T52" fmla="*/ 28 w 39"/>
                    <a:gd name="T53" fmla="*/ 62 h 70"/>
                    <a:gd name="T54" fmla="*/ 31 w 39"/>
                    <a:gd name="T55" fmla="*/ 69 h 70"/>
                    <a:gd name="T56" fmla="*/ 32 w 39"/>
                    <a:gd name="T57" fmla="*/ 69 h 70"/>
                    <a:gd name="T58" fmla="*/ 33 w 39"/>
                    <a:gd name="T59" fmla="*/ 69 h 70"/>
                    <a:gd name="T60" fmla="*/ 34 w 39"/>
                    <a:gd name="T61" fmla="*/ 69 h 70"/>
                    <a:gd name="T62" fmla="*/ 35 w 39"/>
                    <a:gd name="T63" fmla="*/ 69 h 70"/>
                    <a:gd name="T64" fmla="*/ 37 w 39"/>
                    <a:gd name="T65" fmla="*/ 69 h 70"/>
                    <a:gd name="T66" fmla="*/ 38 w 39"/>
                    <a:gd name="T67" fmla="*/ 69 h 7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9"/>
                    <a:gd name="T103" fmla="*/ 0 h 70"/>
                    <a:gd name="T104" fmla="*/ 39 w 39"/>
                    <a:gd name="T105" fmla="*/ 70 h 7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9" h="70">
                      <a:moveTo>
                        <a:pt x="38" y="69"/>
                      </a:moveTo>
                      <a:lnTo>
                        <a:pt x="37" y="65"/>
                      </a:lnTo>
                      <a:lnTo>
                        <a:pt x="34" y="66"/>
                      </a:lnTo>
                      <a:lnTo>
                        <a:pt x="30" y="57"/>
                      </a:lnTo>
                      <a:lnTo>
                        <a:pt x="33" y="56"/>
                      </a:lnTo>
                      <a:lnTo>
                        <a:pt x="32" y="49"/>
                      </a:lnTo>
                      <a:lnTo>
                        <a:pt x="30" y="51"/>
                      </a:lnTo>
                      <a:lnTo>
                        <a:pt x="23" y="33"/>
                      </a:lnTo>
                      <a:lnTo>
                        <a:pt x="25" y="32"/>
                      </a:lnTo>
                      <a:lnTo>
                        <a:pt x="25" y="29"/>
                      </a:lnTo>
                      <a:lnTo>
                        <a:pt x="16" y="8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1" y="1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2" y="6"/>
                      </a:lnTo>
                      <a:lnTo>
                        <a:pt x="6" y="13"/>
                      </a:lnTo>
                      <a:lnTo>
                        <a:pt x="11" y="23"/>
                      </a:lnTo>
                      <a:lnTo>
                        <a:pt x="15" y="32"/>
                      </a:lnTo>
                      <a:lnTo>
                        <a:pt x="20" y="43"/>
                      </a:lnTo>
                      <a:lnTo>
                        <a:pt x="24" y="54"/>
                      </a:lnTo>
                      <a:lnTo>
                        <a:pt x="28" y="62"/>
                      </a:lnTo>
                      <a:lnTo>
                        <a:pt x="31" y="69"/>
                      </a:lnTo>
                      <a:lnTo>
                        <a:pt x="32" y="69"/>
                      </a:lnTo>
                      <a:lnTo>
                        <a:pt x="33" y="69"/>
                      </a:lnTo>
                      <a:lnTo>
                        <a:pt x="34" y="69"/>
                      </a:lnTo>
                      <a:lnTo>
                        <a:pt x="35" y="69"/>
                      </a:lnTo>
                      <a:lnTo>
                        <a:pt x="37" y="69"/>
                      </a:lnTo>
                      <a:lnTo>
                        <a:pt x="38" y="69"/>
                      </a:lnTo>
                    </a:path>
                  </a:pathLst>
                </a:custGeom>
                <a:solidFill>
                  <a:srgbClr val="FFF4ED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51" name="Freeform 80"/>
                <p:cNvSpPr>
                  <a:spLocks/>
                </p:cNvSpPr>
                <p:nvPr/>
              </p:nvSpPr>
              <p:spPr bwMode="auto">
                <a:xfrm>
                  <a:off x="5133" y="776"/>
                  <a:ext cx="4" cy="5"/>
                </a:xfrm>
                <a:custGeom>
                  <a:avLst/>
                  <a:gdLst>
                    <a:gd name="T0" fmla="*/ 2 w 4"/>
                    <a:gd name="T1" fmla="*/ 4 h 5"/>
                    <a:gd name="T2" fmla="*/ 2 w 4"/>
                    <a:gd name="T3" fmla="*/ 4 h 5"/>
                    <a:gd name="T4" fmla="*/ 3 w 4"/>
                    <a:gd name="T5" fmla="*/ 4 h 5"/>
                    <a:gd name="T6" fmla="*/ 3 w 4"/>
                    <a:gd name="T7" fmla="*/ 3 h 5"/>
                    <a:gd name="T8" fmla="*/ 3 w 4"/>
                    <a:gd name="T9" fmla="*/ 2 h 5"/>
                    <a:gd name="T10" fmla="*/ 3 w 4"/>
                    <a:gd name="T11" fmla="*/ 1 h 5"/>
                    <a:gd name="T12" fmla="*/ 2 w 4"/>
                    <a:gd name="T13" fmla="*/ 1 h 5"/>
                    <a:gd name="T14" fmla="*/ 2 w 4"/>
                    <a:gd name="T15" fmla="*/ 0 h 5"/>
                    <a:gd name="T16" fmla="*/ 1 w 4"/>
                    <a:gd name="T17" fmla="*/ 1 h 5"/>
                    <a:gd name="T18" fmla="*/ 0 w 4"/>
                    <a:gd name="T19" fmla="*/ 1 h 5"/>
                    <a:gd name="T20" fmla="*/ 0 w 4"/>
                    <a:gd name="T21" fmla="*/ 2 h 5"/>
                    <a:gd name="T22" fmla="*/ 0 w 4"/>
                    <a:gd name="T23" fmla="*/ 3 h 5"/>
                    <a:gd name="T24" fmla="*/ 1 w 4"/>
                    <a:gd name="T25" fmla="*/ 4 h 5"/>
                    <a:gd name="T26" fmla="*/ 2 w 4"/>
                    <a:gd name="T27" fmla="*/ 4 h 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"/>
                    <a:gd name="T43" fmla="*/ 0 h 5"/>
                    <a:gd name="T44" fmla="*/ 4 w 4"/>
                    <a:gd name="T45" fmla="*/ 5 h 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" h="5">
                      <a:moveTo>
                        <a:pt x="2" y="4"/>
                      </a:move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2" y="4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52" name="Freeform 81"/>
                <p:cNvSpPr>
                  <a:spLocks/>
                </p:cNvSpPr>
                <p:nvPr/>
              </p:nvSpPr>
              <p:spPr bwMode="auto">
                <a:xfrm>
                  <a:off x="5118" y="736"/>
                  <a:ext cx="7" cy="11"/>
                </a:xfrm>
                <a:custGeom>
                  <a:avLst/>
                  <a:gdLst>
                    <a:gd name="T0" fmla="*/ 0 w 7"/>
                    <a:gd name="T1" fmla="*/ 1 h 11"/>
                    <a:gd name="T2" fmla="*/ 3 w 7"/>
                    <a:gd name="T3" fmla="*/ 0 h 11"/>
                    <a:gd name="T4" fmla="*/ 6 w 7"/>
                    <a:gd name="T5" fmla="*/ 9 h 11"/>
                    <a:gd name="T6" fmla="*/ 4 w 7"/>
                    <a:gd name="T7" fmla="*/ 10 h 11"/>
                    <a:gd name="T8" fmla="*/ 0 w 7"/>
                    <a:gd name="T9" fmla="*/ 1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"/>
                    <a:gd name="T17" fmla="*/ 7 w 7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">
                      <a:moveTo>
                        <a:pt x="0" y="1"/>
                      </a:moveTo>
                      <a:lnTo>
                        <a:pt x="3" y="0"/>
                      </a:lnTo>
                      <a:lnTo>
                        <a:pt x="6" y="9"/>
                      </a:lnTo>
                      <a:lnTo>
                        <a:pt x="4" y="1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53" name="Freeform 82"/>
                <p:cNvSpPr>
                  <a:spLocks/>
                </p:cNvSpPr>
                <p:nvPr/>
              </p:nvSpPr>
              <p:spPr bwMode="auto">
                <a:xfrm>
                  <a:off x="5124" y="735"/>
                  <a:ext cx="7" cy="11"/>
                </a:xfrm>
                <a:custGeom>
                  <a:avLst/>
                  <a:gdLst>
                    <a:gd name="T0" fmla="*/ 0 w 7"/>
                    <a:gd name="T1" fmla="*/ 1 h 11"/>
                    <a:gd name="T2" fmla="*/ 3 w 7"/>
                    <a:gd name="T3" fmla="*/ 0 h 11"/>
                    <a:gd name="T4" fmla="*/ 6 w 7"/>
                    <a:gd name="T5" fmla="*/ 9 h 11"/>
                    <a:gd name="T6" fmla="*/ 3 w 7"/>
                    <a:gd name="T7" fmla="*/ 10 h 11"/>
                    <a:gd name="T8" fmla="*/ 0 w 7"/>
                    <a:gd name="T9" fmla="*/ 1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"/>
                    <a:gd name="T17" fmla="*/ 7 w 7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">
                      <a:moveTo>
                        <a:pt x="0" y="1"/>
                      </a:moveTo>
                      <a:lnTo>
                        <a:pt x="3" y="0"/>
                      </a:lnTo>
                      <a:lnTo>
                        <a:pt x="6" y="9"/>
                      </a:lnTo>
                      <a:lnTo>
                        <a:pt x="3" y="1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54" name="Freeform 83"/>
                <p:cNvSpPr>
                  <a:spLocks/>
                </p:cNvSpPr>
                <p:nvPr/>
              </p:nvSpPr>
              <p:spPr bwMode="auto">
                <a:xfrm>
                  <a:off x="5129" y="733"/>
                  <a:ext cx="7" cy="11"/>
                </a:xfrm>
                <a:custGeom>
                  <a:avLst/>
                  <a:gdLst>
                    <a:gd name="T0" fmla="*/ 0 w 7"/>
                    <a:gd name="T1" fmla="*/ 1 h 11"/>
                    <a:gd name="T2" fmla="*/ 3 w 7"/>
                    <a:gd name="T3" fmla="*/ 0 h 11"/>
                    <a:gd name="T4" fmla="*/ 6 w 7"/>
                    <a:gd name="T5" fmla="*/ 9 h 11"/>
                    <a:gd name="T6" fmla="*/ 4 w 7"/>
                    <a:gd name="T7" fmla="*/ 10 h 11"/>
                    <a:gd name="T8" fmla="*/ 0 w 7"/>
                    <a:gd name="T9" fmla="*/ 1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"/>
                    <a:gd name="T17" fmla="*/ 7 w 7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">
                      <a:moveTo>
                        <a:pt x="0" y="1"/>
                      </a:moveTo>
                      <a:lnTo>
                        <a:pt x="3" y="0"/>
                      </a:lnTo>
                      <a:lnTo>
                        <a:pt x="6" y="9"/>
                      </a:lnTo>
                      <a:lnTo>
                        <a:pt x="4" y="1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55" name="Freeform 84"/>
                <p:cNvSpPr>
                  <a:spLocks/>
                </p:cNvSpPr>
                <p:nvPr/>
              </p:nvSpPr>
              <p:spPr bwMode="auto">
                <a:xfrm>
                  <a:off x="5135" y="731"/>
                  <a:ext cx="12" cy="22"/>
                </a:xfrm>
                <a:custGeom>
                  <a:avLst/>
                  <a:gdLst>
                    <a:gd name="T0" fmla="*/ 0 w 12"/>
                    <a:gd name="T1" fmla="*/ 1 h 22"/>
                    <a:gd name="T2" fmla="*/ 2 w 12"/>
                    <a:gd name="T3" fmla="*/ 0 h 22"/>
                    <a:gd name="T4" fmla="*/ 11 w 12"/>
                    <a:gd name="T5" fmla="*/ 20 h 22"/>
                    <a:gd name="T6" fmla="*/ 9 w 12"/>
                    <a:gd name="T7" fmla="*/ 21 h 22"/>
                    <a:gd name="T8" fmla="*/ 0 w 12"/>
                    <a:gd name="T9" fmla="*/ 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22"/>
                    <a:gd name="T17" fmla="*/ 12 w 12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22">
                      <a:moveTo>
                        <a:pt x="0" y="1"/>
                      </a:moveTo>
                      <a:lnTo>
                        <a:pt x="2" y="0"/>
                      </a:lnTo>
                      <a:lnTo>
                        <a:pt x="11" y="20"/>
                      </a:lnTo>
                      <a:lnTo>
                        <a:pt x="9" y="2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56" name="Freeform 85"/>
                <p:cNvSpPr>
                  <a:spLocks/>
                </p:cNvSpPr>
                <p:nvPr/>
              </p:nvSpPr>
              <p:spPr bwMode="auto">
                <a:xfrm>
                  <a:off x="5147" y="757"/>
                  <a:ext cx="13" cy="21"/>
                </a:xfrm>
                <a:custGeom>
                  <a:avLst/>
                  <a:gdLst>
                    <a:gd name="T0" fmla="*/ 0 w 13"/>
                    <a:gd name="T1" fmla="*/ 1 h 21"/>
                    <a:gd name="T2" fmla="*/ 3 w 13"/>
                    <a:gd name="T3" fmla="*/ 0 h 21"/>
                    <a:gd name="T4" fmla="*/ 12 w 13"/>
                    <a:gd name="T5" fmla="*/ 19 h 21"/>
                    <a:gd name="T6" fmla="*/ 10 w 13"/>
                    <a:gd name="T7" fmla="*/ 20 h 21"/>
                    <a:gd name="T8" fmla="*/ 0 w 13"/>
                    <a:gd name="T9" fmla="*/ 1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"/>
                    <a:gd name="T16" fmla="*/ 0 h 21"/>
                    <a:gd name="T17" fmla="*/ 13 w 13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" h="21">
                      <a:moveTo>
                        <a:pt x="0" y="1"/>
                      </a:moveTo>
                      <a:lnTo>
                        <a:pt x="3" y="0"/>
                      </a:lnTo>
                      <a:lnTo>
                        <a:pt x="12" y="19"/>
                      </a:lnTo>
                      <a:lnTo>
                        <a:pt x="10" y="2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57" name="Freeform 86"/>
                <p:cNvSpPr>
                  <a:spLocks/>
                </p:cNvSpPr>
                <p:nvPr/>
              </p:nvSpPr>
              <p:spPr bwMode="auto">
                <a:xfrm>
                  <a:off x="5126" y="707"/>
                  <a:ext cx="10" cy="20"/>
                </a:xfrm>
                <a:custGeom>
                  <a:avLst/>
                  <a:gdLst>
                    <a:gd name="T0" fmla="*/ 0 w 10"/>
                    <a:gd name="T1" fmla="*/ 1 h 20"/>
                    <a:gd name="T2" fmla="*/ 2 w 10"/>
                    <a:gd name="T3" fmla="*/ 0 h 20"/>
                    <a:gd name="T4" fmla="*/ 9 w 10"/>
                    <a:gd name="T5" fmla="*/ 18 h 20"/>
                    <a:gd name="T6" fmla="*/ 7 w 10"/>
                    <a:gd name="T7" fmla="*/ 19 h 20"/>
                    <a:gd name="T8" fmla="*/ 0 w 10"/>
                    <a:gd name="T9" fmla="*/ 1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20"/>
                    <a:gd name="T17" fmla="*/ 10 w 10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20">
                      <a:moveTo>
                        <a:pt x="0" y="1"/>
                      </a:moveTo>
                      <a:lnTo>
                        <a:pt x="2" y="0"/>
                      </a:lnTo>
                      <a:lnTo>
                        <a:pt x="9" y="18"/>
                      </a:lnTo>
                      <a:lnTo>
                        <a:pt x="7" y="19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58" name="Freeform 87"/>
                <p:cNvSpPr>
                  <a:spLocks/>
                </p:cNvSpPr>
                <p:nvPr/>
              </p:nvSpPr>
              <p:spPr bwMode="auto">
                <a:xfrm>
                  <a:off x="5122" y="709"/>
                  <a:ext cx="10" cy="20"/>
                </a:xfrm>
                <a:custGeom>
                  <a:avLst/>
                  <a:gdLst>
                    <a:gd name="T0" fmla="*/ 0 w 10"/>
                    <a:gd name="T1" fmla="*/ 1 h 20"/>
                    <a:gd name="T2" fmla="*/ 2 w 10"/>
                    <a:gd name="T3" fmla="*/ 0 h 20"/>
                    <a:gd name="T4" fmla="*/ 9 w 10"/>
                    <a:gd name="T5" fmla="*/ 18 h 20"/>
                    <a:gd name="T6" fmla="*/ 7 w 10"/>
                    <a:gd name="T7" fmla="*/ 19 h 20"/>
                    <a:gd name="T8" fmla="*/ 0 w 10"/>
                    <a:gd name="T9" fmla="*/ 1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20"/>
                    <a:gd name="T17" fmla="*/ 10 w 10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20">
                      <a:moveTo>
                        <a:pt x="0" y="1"/>
                      </a:moveTo>
                      <a:lnTo>
                        <a:pt x="2" y="0"/>
                      </a:lnTo>
                      <a:lnTo>
                        <a:pt x="9" y="18"/>
                      </a:lnTo>
                      <a:lnTo>
                        <a:pt x="7" y="19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59" name="Freeform 88"/>
                <p:cNvSpPr>
                  <a:spLocks/>
                </p:cNvSpPr>
                <p:nvPr/>
              </p:nvSpPr>
              <p:spPr bwMode="auto">
                <a:xfrm>
                  <a:off x="5116" y="711"/>
                  <a:ext cx="10" cy="19"/>
                </a:xfrm>
                <a:custGeom>
                  <a:avLst/>
                  <a:gdLst>
                    <a:gd name="T0" fmla="*/ 0 w 10"/>
                    <a:gd name="T1" fmla="*/ 1 h 19"/>
                    <a:gd name="T2" fmla="*/ 2 w 10"/>
                    <a:gd name="T3" fmla="*/ 0 h 19"/>
                    <a:gd name="T4" fmla="*/ 9 w 10"/>
                    <a:gd name="T5" fmla="*/ 17 h 19"/>
                    <a:gd name="T6" fmla="*/ 7 w 10"/>
                    <a:gd name="T7" fmla="*/ 18 h 19"/>
                    <a:gd name="T8" fmla="*/ 0 w 10"/>
                    <a:gd name="T9" fmla="*/ 1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19"/>
                    <a:gd name="T17" fmla="*/ 10 w 10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19">
                      <a:moveTo>
                        <a:pt x="0" y="1"/>
                      </a:moveTo>
                      <a:lnTo>
                        <a:pt x="2" y="0"/>
                      </a:lnTo>
                      <a:lnTo>
                        <a:pt x="9" y="17"/>
                      </a:lnTo>
                      <a:lnTo>
                        <a:pt x="7" y="18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60" name="Freeform 89"/>
                <p:cNvSpPr>
                  <a:spLocks/>
                </p:cNvSpPr>
                <p:nvPr/>
              </p:nvSpPr>
              <p:spPr bwMode="auto">
                <a:xfrm>
                  <a:off x="5110" y="713"/>
                  <a:ext cx="10" cy="19"/>
                </a:xfrm>
                <a:custGeom>
                  <a:avLst/>
                  <a:gdLst>
                    <a:gd name="T0" fmla="*/ 0 w 10"/>
                    <a:gd name="T1" fmla="*/ 1 h 19"/>
                    <a:gd name="T2" fmla="*/ 2 w 10"/>
                    <a:gd name="T3" fmla="*/ 0 h 19"/>
                    <a:gd name="T4" fmla="*/ 9 w 10"/>
                    <a:gd name="T5" fmla="*/ 17 h 19"/>
                    <a:gd name="T6" fmla="*/ 7 w 10"/>
                    <a:gd name="T7" fmla="*/ 18 h 19"/>
                    <a:gd name="T8" fmla="*/ 0 w 10"/>
                    <a:gd name="T9" fmla="*/ 1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19"/>
                    <a:gd name="T17" fmla="*/ 10 w 10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19">
                      <a:moveTo>
                        <a:pt x="0" y="1"/>
                      </a:moveTo>
                      <a:lnTo>
                        <a:pt x="2" y="0"/>
                      </a:lnTo>
                      <a:lnTo>
                        <a:pt x="9" y="17"/>
                      </a:lnTo>
                      <a:lnTo>
                        <a:pt x="7" y="18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61" name="Freeform 90"/>
                <p:cNvSpPr>
                  <a:spLocks/>
                </p:cNvSpPr>
                <p:nvPr/>
              </p:nvSpPr>
              <p:spPr bwMode="auto">
                <a:xfrm>
                  <a:off x="5098" y="689"/>
                  <a:ext cx="12" cy="22"/>
                </a:xfrm>
                <a:custGeom>
                  <a:avLst/>
                  <a:gdLst>
                    <a:gd name="T0" fmla="*/ 0 w 12"/>
                    <a:gd name="T1" fmla="*/ 1 h 22"/>
                    <a:gd name="T2" fmla="*/ 3 w 12"/>
                    <a:gd name="T3" fmla="*/ 0 h 22"/>
                    <a:gd name="T4" fmla="*/ 11 w 12"/>
                    <a:gd name="T5" fmla="*/ 20 h 22"/>
                    <a:gd name="T6" fmla="*/ 9 w 12"/>
                    <a:gd name="T7" fmla="*/ 21 h 22"/>
                    <a:gd name="T8" fmla="*/ 0 w 12"/>
                    <a:gd name="T9" fmla="*/ 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22"/>
                    <a:gd name="T17" fmla="*/ 12 w 12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22">
                      <a:moveTo>
                        <a:pt x="0" y="1"/>
                      </a:moveTo>
                      <a:lnTo>
                        <a:pt x="3" y="0"/>
                      </a:lnTo>
                      <a:lnTo>
                        <a:pt x="11" y="20"/>
                      </a:lnTo>
                      <a:lnTo>
                        <a:pt x="9" y="2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62" name="Freeform 91"/>
                <p:cNvSpPr>
                  <a:spLocks/>
                </p:cNvSpPr>
                <p:nvPr/>
              </p:nvSpPr>
              <p:spPr bwMode="auto">
                <a:xfrm>
                  <a:off x="5103" y="688"/>
                  <a:ext cx="12" cy="23"/>
                </a:xfrm>
                <a:custGeom>
                  <a:avLst/>
                  <a:gdLst>
                    <a:gd name="T0" fmla="*/ 0 w 12"/>
                    <a:gd name="T1" fmla="*/ 1 h 23"/>
                    <a:gd name="T2" fmla="*/ 3 w 12"/>
                    <a:gd name="T3" fmla="*/ 0 h 23"/>
                    <a:gd name="T4" fmla="*/ 11 w 12"/>
                    <a:gd name="T5" fmla="*/ 22 h 23"/>
                    <a:gd name="T6" fmla="*/ 9 w 12"/>
                    <a:gd name="T7" fmla="*/ 22 h 23"/>
                    <a:gd name="T8" fmla="*/ 0 w 12"/>
                    <a:gd name="T9" fmla="*/ 1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23"/>
                    <a:gd name="T17" fmla="*/ 12 w 12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23">
                      <a:moveTo>
                        <a:pt x="0" y="1"/>
                      </a:moveTo>
                      <a:lnTo>
                        <a:pt x="3" y="0"/>
                      </a:lnTo>
                      <a:lnTo>
                        <a:pt x="11" y="22"/>
                      </a:lnTo>
                      <a:lnTo>
                        <a:pt x="9" y="22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63" name="Freeform 92"/>
                <p:cNvSpPr>
                  <a:spLocks/>
                </p:cNvSpPr>
                <p:nvPr/>
              </p:nvSpPr>
              <p:spPr bwMode="auto">
                <a:xfrm>
                  <a:off x="5109" y="686"/>
                  <a:ext cx="12" cy="23"/>
                </a:xfrm>
                <a:custGeom>
                  <a:avLst/>
                  <a:gdLst>
                    <a:gd name="T0" fmla="*/ 0 w 12"/>
                    <a:gd name="T1" fmla="*/ 1 h 23"/>
                    <a:gd name="T2" fmla="*/ 3 w 12"/>
                    <a:gd name="T3" fmla="*/ 0 h 23"/>
                    <a:gd name="T4" fmla="*/ 11 w 12"/>
                    <a:gd name="T5" fmla="*/ 22 h 23"/>
                    <a:gd name="T6" fmla="*/ 9 w 12"/>
                    <a:gd name="T7" fmla="*/ 22 h 23"/>
                    <a:gd name="T8" fmla="*/ 0 w 12"/>
                    <a:gd name="T9" fmla="*/ 1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23"/>
                    <a:gd name="T17" fmla="*/ 12 w 12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23">
                      <a:moveTo>
                        <a:pt x="0" y="1"/>
                      </a:moveTo>
                      <a:lnTo>
                        <a:pt x="3" y="0"/>
                      </a:lnTo>
                      <a:lnTo>
                        <a:pt x="11" y="22"/>
                      </a:lnTo>
                      <a:lnTo>
                        <a:pt x="9" y="22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64" name="Freeform 93"/>
                <p:cNvSpPr>
                  <a:spLocks/>
                </p:cNvSpPr>
                <p:nvPr/>
              </p:nvSpPr>
              <p:spPr bwMode="auto">
                <a:xfrm>
                  <a:off x="5114" y="684"/>
                  <a:ext cx="11" cy="23"/>
                </a:xfrm>
                <a:custGeom>
                  <a:avLst/>
                  <a:gdLst>
                    <a:gd name="T0" fmla="*/ 0 w 11"/>
                    <a:gd name="T1" fmla="*/ 1 h 23"/>
                    <a:gd name="T2" fmla="*/ 2 w 11"/>
                    <a:gd name="T3" fmla="*/ 0 h 23"/>
                    <a:gd name="T4" fmla="*/ 10 w 11"/>
                    <a:gd name="T5" fmla="*/ 21 h 23"/>
                    <a:gd name="T6" fmla="*/ 8 w 11"/>
                    <a:gd name="T7" fmla="*/ 22 h 23"/>
                    <a:gd name="T8" fmla="*/ 0 w 11"/>
                    <a:gd name="T9" fmla="*/ 1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23"/>
                    <a:gd name="T17" fmla="*/ 11 w 11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23">
                      <a:moveTo>
                        <a:pt x="0" y="1"/>
                      </a:moveTo>
                      <a:lnTo>
                        <a:pt x="2" y="0"/>
                      </a:lnTo>
                      <a:lnTo>
                        <a:pt x="10" y="21"/>
                      </a:lnTo>
                      <a:lnTo>
                        <a:pt x="8" y="22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65" name="Freeform 94"/>
                <p:cNvSpPr>
                  <a:spLocks/>
                </p:cNvSpPr>
                <p:nvPr/>
              </p:nvSpPr>
              <p:spPr bwMode="auto">
                <a:xfrm>
                  <a:off x="5118" y="682"/>
                  <a:ext cx="12" cy="23"/>
                </a:xfrm>
                <a:custGeom>
                  <a:avLst/>
                  <a:gdLst>
                    <a:gd name="T0" fmla="*/ 0 w 12"/>
                    <a:gd name="T1" fmla="*/ 1 h 23"/>
                    <a:gd name="T2" fmla="*/ 3 w 12"/>
                    <a:gd name="T3" fmla="*/ 0 h 23"/>
                    <a:gd name="T4" fmla="*/ 11 w 12"/>
                    <a:gd name="T5" fmla="*/ 21 h 23"/>
                    <a:gd name="T6" fmla="*/ 9 w 12"/>
                    <a:gd name="T7" fmla="*/ 22 h 23"/>
                    <a:gd name="T8" fmla="*/ 0 w 12"/>
                    <a:gd name="T9" fmla="*/ 1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23"/>
                    <a:gd name="T17" fmla="*/ 12 w 12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23">
                      <a:moveTo>
                        <a:pt x="0" y="1"/>
                      </a:moveTo>
                      <a:lnTo>
                        <a:pt x="3" y="0"/>
                      </a:lnTo>
                      <a:lnTo>
                        <a:pt x="11" y="21"/>
                      </a:lnTo>
                      <a:lnTo>
                        <a:pt x="9" y="22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</p:grpSp>
      </p:grpSp>
      <p:sp>
        <p:nvSpPr>
          <p:cNvPr id="94" name="מציין מיקום של מספר שקופית 9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0EB6-809A-45F7-8970-1881AB344586}" type="slidenum">
              <a:rPr lang="he-IL" smtClean="0"/>
              <a:pPr/>
              <a:t>1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 autoUpdateAnimBg="0"/>
      <p:bldP spid="15364" grpId="0" animBg="1" autoUpdateAnimBg="0"/>
      <p:bldP spid="15365" grpId="0" animBg="1" autoUpdateAnimBg="0"/>
      <p:bldP spid="15367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-108518" y="1268760"/>
            <a:ext cx="9070975" cy="5699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defTabSz="407442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tabLst>
                <a:tab pos="0" algn="l"/>
                <a:tab pos="447581" algn="l"/>
                <a:tab pos="896752" algn="l"/>
                <a:tab pos="1345921" algn="l"/>
                <a:tab pos="1795091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7" algn="l"/>
                <a:tab pos="4939276" algn="l"/>
                <a:tab pos="5388445" algn="l"/>
                <a:tab pos="5837615" algn="l"/>
                <a:tab pos="6286784" algn="l"/>
                <a:tab pos="6735953" algn="l"/>
                <a:tab pos="7185123" algn="l"/>
                <a:tab pos="7634291" algn="l"/>
                <a:tab pos="8083462" algn="l"/>
                <a:tab pos="8532631" algn="l"/>
                <a:tab pos="8981800" algn="l"/>
              </a:tabLst>
            </a:pPr>
            <a:endParaRPr lang="en-GB" sz="2900" kern="0" dirty="0" smtClean="0">
              <a:solidFill>
                <a:srgbClr val="FFFFFF"/>
              </a:solidFill>
            </a:endParaRPr>
          </a:p>
          <a:p>
            <a:pPr defTabSz="407442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tabLst>
                <a:tab pos="0" algn="l"/>
                <a:tab pos="447581" algn="l"/>
                <a:tab pos="896752" algn="l"/>
                <a:tab pos="1345921" algn="l"/>
                <a:tab pos="1795091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7" algn="l"/>
                <a:tab pos="4939276" algn="l"/>
                <a:tab pos="5388445" algn="l"/>
                <a:tab pos="5837615" algn="l"/>
                <a:tab pos="6286784" algn="l"/>
                <a:tab pos="6735953" algn="l"/>
                <a:tab pos="7185123" algn="l"/>
                <a:tab pos="7634291" algn="l"/>
                <a:tab pos="8083462" algn="l"/>
                <a:tab pos="8532631" algn="l"/>
                <a:tab pos="8981800" algn="l"/>
              </a:tabLst>
            </a:pPr>
            <a:endParaRPr lang="en-GB" sz="2900" kern="0" dirty="0" smtClean="0">
              <a:solidFill>
                <a:srgbClr val="FFFFFF"/>
              </a:solidFill>
            </a:endParaRPr>
          </a:p>
          <a:p>
            <a:pPr defTabSz="407442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tabLst>
                <a:tab pos="0" algn="l"/>
                <a:tab pos="447581" algn="l"/>
                <a:tab pos="896752" algn="l"/>
                <a:tab pos="1345921" algn="l"/>
                <a:tab pos="1795091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7" algn="l"/>
                <a:tab pos="4939276" algn="l"/>
                <a:tab pos="5388445" algn="l"/>
                <a:tab pos="5837615" algn="l"/>
                <a:tab pos="6286784" algn="l"/>
                <a:tab pos="6735953" algn="l"/>
                <a:tab pos="7185123" algn="l"/>
                <a:tab pos="7634291" algn="l"/>
                <a:tab pos="8083462" algn="l"/>
                <a:tab pos="8532631" algn="l"/>
                <a:tab pos="8981800" algn="l"/>
              </a:tabLst>
            </a:pPr>
            <a:endParaRPr lang="en-GB" sz="2900" kern="0" dirty="0" smtClean="0">
              <a:solidFill>
                <a:srgbClr val="FFFFFF"/>
              </a:solidFill>
            </a:endParaRPr>
          </a:p>
          <a:p>
            <a:pPr defTabSz="407442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tabLst>
                <a:tab pos="0" algn="l"/>
                <a:tab pos="447581" algn="l"/>
                <a:tab pos="896752" algn="l"/>
                <a:tab pos="1345921" algn="l"/>
                <a:tab pos="1795091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7" algn="l"/>
                <a:tab pos="4939276" algn="l"/>
                <a:tab pos="5388445" algn="l"/>
                <a:tab pos="5837615" algn="l"/>
                <a:tab pos="6286784" algn="l"/>
                <a:tab pos="6735953" algn="l"/>
                <a:tab pos="7185123" algn="l"/>
                <a:tab pos="7634291" algn="l"/>
                <a:tab pos="8083462" algn="l"/>
                <a:tab pos="8532631" algn="l"/>
                <a:tab pos="8981800" algn="l"/>
              </a:tabLst>
            </a:pPr>
            <a:endParaRPr lang="en-GB" sz="2900" kern="0" dirty="0" smtClean="0">
              <a:solidFill>
                <a:srgbClr val="FFFFFF"/>
              </a:solidFill>
            </a:endParaRPr>
          </a:p>
          <a:p>
            <a:pPr defTabSz="407442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tabLst>
                <a:tab pos="0" algn="l"/>
                <a:tab pos="447581" algn="l"/>
                <a:tab pos="896752" algn="l"/>
                <a:tab pos="1345921" algn="l"/>
                <a:tab pos="1795091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7" algn="l"/>
                <a:tab pos="4939276" algn="l"/>
                <a:tab pos="5388445" algn="l"/>
                <a:tab pos="5837615" algn="l"/>
                <a:tab pos="6286784" algn="l"/>
                <a:tab pos="6735953" algn="l"/>
                <a:tab pos="7185123" algn="l"/>
                <a:tab pos="7634291" algn="l"/>
                <a:tab pos="8083462" algn="l"/>
                <a:tab pos="8532631" algn="l"/>
                <a:tab pos="8981800" algn="l"/>
              </a:tabLst>
            </a:pPr>
            <a:endParaRPr lang="en-GB" sz="2900" kern="0" dirty="0" smtClean="0">
              <a:solidFill>
                <a:srgbClr val="FFFFFF"/>
              </a:solidFill>
            </a:endParaRPr>
          </a:p>
          <a:p>
            <a:pPr defTabSz="407442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tabLst>
                <a:tab pos="0" algn="l"/>
                <a:tab pos="447581" algn="l"/>
                <a:tab pos="896752" algn="l"/>
                <a:tab pos="1345921" algn="l"/>
                <a:tab pos="1795091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7" algn="l"/>
                <a:tab pos="4939276" algn="l"/>
                <a:tab pos="5388445" algn="l"/>
                <a:tab pos="5837615" algn="l"/>
                <a:tab pos="6286784" algn="l"/>
                <a:tab pos="6735953" algn="l"/>
                <a:tab pos="7185123" algn="l"/>
                <a:tab pos="7634291" algn="l"/>
                <a:tab pos="8083462" algn="l"/>
                <a:tab pos="8532631" algn="l"/>
                <a:tab pos="8981800" algn="l"/>
              </a:tabLst>
            </a:pPr>
            <a:endParaRPr lang="en-GB" sz="2900" kern="0" dirty="0" smtClean="0">
              <a:solidFill>
                <a:srgbClr val="FFFFFF"/>
              </a:solidFill>
            </a:endParaRPr>
          </a:p>
          <a:p>
            <a:pPr defTabSz="407442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tabLst>
                <a:tab pos="0" algn="l"/>
                <a:tab pos="447581" algn="l"/>
                <a:tab pos="896752" algn="l"/>
                <a:tab pos="1345921" algn="l"/>
                <a:tab pos="1795091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7" algn="l"/>
                <a:tab pos="4939276" algn="l"/>
                <a:tab pos="5388445" algn="l"/>
                <a:tab pos="5837615" algn="l"/>
                <a:tab pos="6286784" algn="l"/>
                <a:tab pos="6735953" algn="l"/>
                <a:tab pos="7185123" algn="l"/>
                <a:tab pos="7634291" algn="l"/>
                <a:tab pos="8083462" algn="l"/>
                <a:tab pos="8532631" algn="l"/>
                <a:tab pos="8981800" algn="l"/>
              </a:tabLst>
            </a:pPr>
            <a:endParaRPr lang="en-GB" sz="2900" kern="0" dirty="0" smtClean="0">
              <a:solidFill>
                <a:srgbClr val="FFFFFF"/>
              </a:solidFill>
            </a:endParaRPr>
          </a:p>
          <a:p>
            <a:pPr defTabSz="407442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tabLst>
                <a:tab pos="0" algn="l"/>
                <a:tab pos="447581" algn="l"/>
                <a:tab pos="896752" algn="l"/>
                <a:tab pos="1345921" algn="l"/>
                <a:tab pos="1795091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7" algn="l"/>
                <a:tab pos="4939276" algn="l"/>
                <a:tab pos="5388445" algn="l"/>
                <a:tab pos="5837615" algn="l"/>
                <a:tab pos="6286784" algn="l"/>
                <a:tab pos="6735953" algn="l"/>
                <a:tab pos="7185123" algn="l"/>
                <a:tab pos="7634291" algn="l"/>
                <a:tab pos="8083462" algn="l"/>
                <a:tab pos="8532631" algn="l"/>
                <a:tab pos="8981800" algn="l"/>
              </a:tabLst>
            </a:pPr>
            <a:endParaRPr lang="en-GB" sz="2900" kern="0" dirty="0" smtClean="0">
              <a:solidFill>
                <a:srgbClr val="FFFFFF"/>
              </a:solidFill>
            </a:endParaRPr>
          </a:p>
          <a:p>
            <a:pPr defTabSz="407442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tabLst>
                <a:tab pos="0" algn="l"/>
                <a:tab pos="447581" algn="l"/>
                <a:tab pos="896752" algn="l"/>
                <a:tab pos="1345921" algn="l"/>
                <a:tab pos="1795091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7" algn="l"/>
                <a:tab pos="4939276" algn="l"/>
                <a:tab pos="5388445" algn="l"/>
                <a:tab pos="5837615" algn="l"/>
                <a:tab pos="6286784" algn="l"/>
                <a:tab pos="6735953" algn="l"/>
                <a:tab pos="7185123" algn="l"/>
                <a:tab pos="7634291" algn="l"/>
                <a:tab pos="8083462" algn="l"/>
                <a:tab pos="8532631" algn="l"/>
                <a:tab pos="8981800" algn="l"/>
              </a:tabLst>
            </a:pPr>
            <a:endParaRPr lang="en-GB" sz="2900" kern="0" dirty="0" smtClean="0">
              <a:solidFill>
                <a:srgbClr val="FFFFFF"/>
              </a:solidFill>
            </a:endParaRPr>
          </a:p>
          <a:p>
            <a:pPr defTabSz="407442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tabLst>
                <a:tab pos="0" algn="l"/>
                <a:tab pos="447581" algn="l"/>
                <a:tab pos="896752" algn="l"/>
                <a:tab pos="1345921" algn="l"/>
                <a:tab pos="1795091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7" algn="l"/>
                <a:tab pos="4939276" algn="l"/>
                <a:tab pos="5388445" algn="l"/>
                <a:tab pos="5837615" algn="l"/>
                <a:tab pos="6286784" algn="l"/>
                <a:tab pos="6735953" algn="l"/>
                <a:tab pos="7185123" algn="l"/>
                <a:tab pos="7634291" algn="l"/>
                <a:tab pos="8083462" algn="l"/>
                <a:tab pos="8532631" algn="l"/>
                <a:tab pos="8981800" algn="l"/>
              </a:tabLst>
            </a:pPr>
            <a:endParaRPr lang="en-GB" sz="2900" kern="0" dirty="0" smtClean="0">
              <a:solidFill>
                <a:srgbClr val="FFFFFF"/>
              </a:solidFill>
            </a:endParaRPr>
          </a:p>
          <a:p>
            <a:pPr defTabSz="407442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tabLst>
                <a:tab pos="0" algn="l"/>
                <a:tab pos="447581" algn="l"/>
                <a:tab pos="896752" algn="l"/>
                <a:tab pos="1345921" algn="l"/>
                <a:tab pos="1795091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7" algn="l"/>
                <a:tab pos="4939276" algn="l"/>
                <a:tab pos="5388445" algn="l"/>
                <a:tab pos="5837615" algn="l"/>
                <a:tab pos="6286784" algn="l"/>
                <a:tab pos="6735953" algn="l"/>
                <a:tab pos="7185123" algn="l"/>
                <a:tab pos="7634291" algn="l"/>
                <a:tab pos="8083462" algn="l"/>
                <a:tab pos="8532631" algn="l"/>
                <a:tab pos="8981800" algn="l"/>
              </a:tabLst>
            </a:pPr>
            <a:endParaRPr lang="en-GB" sz="2900" kern="0" dirty="0" smtClean="0">
              <a:solidFill>
                <a:srgbClr val="FFFFFF"/>
              </a:solidFill>
            </a:endParaRPr>
          </a:p>
          <a:p>
            <a:pPr defTabSz="407442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tabLst>
                <a:tab pos="0" algn="l"/>
                <a:tab pos="447581" algn="l"/>
                <a:tab pos="896752" algn="l"/>
                <a:tab pos="1345921" algn="l"/>
                <a:tab pos="1795091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7" algn="l"/>
                <a:tab pos="4939276" algn="l"/>
                <a:tab pos="5388445" algn="l"/>
                <a:tab pos="5837615" algn="l"/>
                <a:tab pos="6286784" algn="l"/>
                <a:tab pos="6735953" algn="l"/>
                <a:tab pos="7185123" algn="l"/>
                <a:tab pos="7634291" algn="l"/>
                <a:tab pos="8083462" algn="l"/>
                <a:tab pos="8532631" algn="l"/>
                <a:tab pos="8981800" algn="l"/>
              </a:tabLst>
            </a:pPr>
            <a:r>
              <a:rPr lang="ar-JO" sz="6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ما </a:t>
            </a:r>
            <a:r>
              <a:rPr lang="ar-JO" sz="66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هذا؟</a:t>
            </a:r>
            <a:r>
              <a:rPr lang="ar-JO" sz="6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GB" sz="6600" b="1" kern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7010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2"/>
            <a:ext cx="10080625" cy="7019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03650" y="5157192"/>
            <a:ext cx="8064895" cy="1080120"/>
          </a:xfrm>
        </p:spPr>
        <p:txBody>
          <a:bodyPr/>
          <a:lstStyle/>
          <a:p>
            <a:r>
              <a:rPr lang="ar-JO" b="1" dirty="0" smtClean="0">
                <a:solidFill>
                  <a:srgbClr val="FF0000"/>
                </a:solidFill>
              </a:rPr>
              <a:t>حوالي 400،000 هاتف نقال يلقى كل يوم</a:t>
            </a:r>
            <a:endParaRPr lang="he-I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65226" cy="69481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6481" y="5013176"/>
            <a:ext cx="8220960" cy="1224136"/>
          </a:xfrm>
        </p:spPr>
        <p:txBody>
          <a:bodyPr/>
          <a:lstStyle/>
          <a:p>
            <a:r>
              <a:rPr lang="ar-JO" sz="5400" b="1" dirty="0" smtClean="0">
                <a:solidFill>
                  <a:schemeClr val="tx1"/>
                </a:solidFill>
              </a:rPr>
              <a:t>ما هذا؟</a:t>
            </a:r>
            <a:endParaRPr lang="he-IL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428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42064"/>
            <a:ext cx="9144000" cy="980743"/>
          </a:xfrm>
        </p:spPr>
        <p:txBody>
          <a:bodyPr/>
          <a:lstStyle/>
          <a:p>
            <a:pPr rtl="1" eaLnBrk="1"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ar-JO" sz="3300" b="1" dirty="0" smtClean="0">
                <a:solidFill>
                  <a:srgbClr val="CCCCFF"/>
                </a:solidFill>
                <a:latin typeface="Times New Roman" pitchFamily="18" charset="0"/>
                <a:cs typeface="Times New Roman" pitchFamily="18" charset="0"/>
              </a:rPr>
              <a:t>حوالي 2 مليون قناني بلاستيك تُلقى كُل خمس دقائق في امريكيا.</a:t>
            </a:r>
            <a:endParaRPr lang="en-GB" sz="3300" b="1" dirty="0" smtClean="0">
              <a:solidFill>
                <a:srgbClr val="CCCC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25" cy="684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6481" y="5373216"/>
            <a:ext cx="8220960" cy="864096"/>
          </a:xfrm>
        </p:spPr>
        <p:txBody>
          <a:bodyPr/>
          <a:lstStyle/>
          <a:p>
            <a:r>
              <a:rPr lang="ar-JO" sz="4400" b="1" dirty="0" smtClean="0">
                <a:solidFill>
                  <a:schemeClr val="tx2"/>
                </a:solidFill>
              </a:rPr>
              <a:t>هل هذه صورة؟</a:t>
            </a:r>
            <a:endParaRPr lang="he-IL" sz="4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25" cy="666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6480" y="4869160"/>
            <a:ext cx="9156079" cy="1080120"/>
          </a:xfrm>
        </p:spPr>
        <p:txBody>
          <a:bodyPr/>
          <a:lstStyle/>
          <a:p>
            <a:r>
              <a:rPr lang="ar-JO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كل 30 ثانية يلقى حوالي 106،000 قناني </a:t>
            </a:r>
            <a:r>
              <a:rPr lang="ar-JO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الومنيوم</a:t>
            </a:r>
            <a:r>
              <a:rPr lang="ar-JO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على الارض في امريكيا.</a:t>
            </a:r>
            <a:r>
              <a:rPr lang="en-GB" b="1" dirty="0" smtClean="0">
                <a:solidFill>
                  <a:srgbClr val="CCCC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0EB6-809A-45F7-8970-1881AB344586}" type="slidenum">
              <a:rPr lang="he-IL" smtClean="0"/>
              <a:pPr/>
              <a:t>19</a:t>
            </a:fld>
            <a:endParaRPr lang="he-IL"/>
          </a:p>
        </p:txBody>
      </p:sp>
      <p:sp>
        <p:nvSpPr>
          <p:cNvPr id="6" name="מלבן מעוגל 5"/>
          <p:cNvSpPr/>
          <p:nvPr/>
        </p:nvSpPr>
        <p:spPr>
          <a:xfrm>
            <a:off x="1187625" y="1340768"/>
            <a:ext cx="6048672" cy="309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1" anchor="ctr"/>
          <a:lstStyle/>
          <a:p>
            <a:pPr algn="ctr"/>
            <a:r>
              <a:rPr lang="ar-JO" sz="660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+mj-ea"/>
                <a:cs typeface="Simplified Arabic" pitchFamily="18" charset="-78"/>
                <a:hlinkClick r:id="rId2" action="ppaction://hlinkfile"/>
              </a:rPr>
              <a:t>الوظيفة البيتية </a:t>
            </a:r>
            <a:endParaRPr lang="he-IL" sz="6600" dirty="0">
              <a:solidFill>
                <a:schemeClr val="bg1"/>
              </a:solidFill>
              <a:latin typeface="Simplified Arabic" pitchFamily="18" charset="-78"/>
            </a:endParaRPr>
          </a:p>
        </p:txBody>
      </p:sp>
      <p:pic>
        <p:nvPicPr>
          <p:cNvPr id="7" name="Picture 11" descr="house8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1" y="1"/>
            <a:ext cx="169168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easy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4646920"/>
            <a:ext cx="2627784" cy="221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>
                <a:solidFill>
                  <a:schemeClr val="bg1"/>
                </a:solidFill>
              </a:rPr>
              <a:t>هرم النفايات الصلبة</a:t>
            </a:r>
            <a:endParaRPr lang="he-IL" dirty="0">
              <a:solidFill>
                <a:schemeClr val="bg1"/>
              </a:solidFill>
            </a:endParaRPr>
          </a:p>
        </p:txBody>
      </p:sp>
      <p:pic>
        <p:nvPicPr>
          <p:cNvPr id="80898" name="Picture 2" descr="http://upload.wikimedia.org/wikipedia/commons/0/03/%D8%A7%D9%84%D8%AA%D8%B3%D9%84%D8%B3%D9%84_%D8%A7%D9%84%D9%87%D8%B1%D9%85%D9%8A_%D9%84%D8%A5%D8%AF%D8%A7%D8%B1%D8%A9_%D8%A7%D9%84%D9%86%D9%81%D8%A7%D9%8A%D8%A7%D8%AA_%D8%A7%D9%84%D9%85%D9%86%D8%B2%D9%84%D9%8A%D8%A9_%D8%A7%D9%84%D8%B5%D9%84%D8%A8%D8%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50" y="1556793"/>
            <a:ext cx="7038975" cy="4896544"/>
          </a:xfrm>
          <a:prstGeom prst="rect">
            <a:avLst/>
          </a:prstGeom>
          <a:noFill/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0EB6-809A-45F7-8970-1881AB344586}" type="slidenum">
              <a:rPr lang="he-IL" smtClean="0"/>
              <a:pPr/>
              <a:t>2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>
                <a:solidFill>
                  <a:schemeClr val="bg1"/>
                </a:solidFill>
              </a:rPr>
              <a:t>شكرا لحُسن استماعكم 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0EB6-809A-45F7-8970-1881AB344586}" type="slidenum">
              <a:rPr lang="he-IL" smtClean="0"/>
              <a:pPr/>
              <a:t>20</a:t>
            </a:fld>
            <a:endParaRPr lang="he-IL"/>
          </a:p>
        </p:txBody>
      </p:sp>
      <p:pic>
        <p:nvPicPr>
          <p:cNvPr id="77826" name="Picture 2" descr="C:\Users\jetway\Desktop\_1_~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378075"/>
            <a:ext cx="54006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ar-JO" dirty="0" smtClean="0">
                <a:solidFill>
                  <a:schemeClr val="accent2"/>
                </a:solidFill>
              </a:rPr>
              <a:t/>
            </a:r>
            <a:br>
              <a:rPr lang="ar-JO" dirty="0" smtClean="0">
                <a:solidFill>
                  <a:schemeClr val="accent2"/>
                </a:solidFill>
              </a:rPr>
            </a:br>
            <a:r>
              <a:rPr lang="ar-JO" b="1" dirty="0" smtClean="0">
                <a:solidFill>
                  <a:schemeClr val="bg1"/>
                </a:solidFill>
              </a:rPr>
              <a:t>التقليل من المصدر </a:t>
            </a:r>
            <a:r>
              <a:rPr lang="he-IL" dirty="0" smtClean="0">
                <a:solidFill>
                  <a:schemeClr val="bg1"/>
                </a:solidFill>
              </a:rPr>
              <a:t/>
            </a:r>
            <a:br>
              <a:rPr lang="he-IL" dirty="0" smtClean="0">
                <a:solidFill>
                  <a:schemeClr val="bg1"/>
                </a:solidFill>
              </a:rPr>
            </a:br>
            <a:r>
              <a:rPr lang="ar-JO" dirty="0" smtClean="0">
                <a:solidFill>
                  <a:schemeClr val="bg1"/>
                </a:solidFill>
              </a:rPr>
              <a:t> 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SA" dirty="0" smtClean="0"/>
              <a:t>التقليل مسبقاً من كمية النفايات، على سبيل المثال، من خلال تقليل حجم الرزم.</a:t>
            </a:r>
            <a:endParaRPr lang="he-IL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717032"/>
            <a:ext cx="6048672" cy="2996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0EB6-809A-45F7-8970-1881AB344586}" type="slidenum">
              <a:rPr lang="he-IL" smtClean="0"/>
              <a:pPr/>
              <a:t>3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27786" y="4437112"/>
            <a:ext cx="1825625" cy="1816100"/>
            <a:chOff x="193" y="1635"/>
            <a:chExt cx="1150" cy="1144"/>
          </a:xfrm>
        </p:grpSpPr>
        <p:sp>
          <p:nvSpPr>
            <p:cNvPr id="17411" name="Freeform 3"/>
            <p:cNvSpPr>
              <a:spLocks/>
            </p:cNvSpPr>
            <p:nvPr/>
          </p:nvSpPr>
          <p:spPr bwMode="auto">
            <a:xfrm>
              <a:off x="193" y="1635"/>
              <a:ext cx="1150" cy="1144"/>
            </a:xfrm>
            <a:custGeom>
              <a:avLst/>
              <a:gdLst/>
              <a:ahLst/>
              <a:cxnLst>
                <a:cxn ang="0">
                  <a:pos x="1936" y="1841"/>
                </a:cxn>
                <a:cxn ang="0">
                  <a:pos x="1857" y="1901"/>
                </a:cxn>
                <a:cxn ang="0">
                  <a:pos x="1669" y="1979"/>
                </a:cxn>
                <a:cxn ang="0">
                  <a:pos x="1412" y="2090"/>
                </a:cxn>
                <a:cxn ang="0">
                  <a:pos x="1214" y="2191"/>
                </a:cxn>
                <a:cxn ang="0">
                  <a:pos x="1131" y="2213"/>
                </a:cxn>
                <a:cxn ang="0">
                  <a:pos x="996" y="2249"/>
                </a:cxn>
                <a:cxn ang="0">
                  <a:pos x="914" y="2284"/>
                </a:cxn>
                <a:cxn ang="0">
                  <a:pos x="830" y="2284"/>
                </a:cxn>
                <a:cxn ang="0">
                  <a:pos x="734" y="2255"/>
                </a:cxn>
                <a:cxn ang="0">
                  <a:pos x="638" y="2208"/>
                </a:cxn>
                <a:cxn ang="0">
                  <a:pos x="536" y="2153"/>
                </a:cxn>
                <a:cxn ang="0">
                  <a:pos x="423" y="2096"/>
                </a:cxn>
                <a:cxn ang="0">
                  <a:pos x="327" y="2004"/>
                </a:cxn>
                <a:cxn ang="0">
                  <a:pos x="237" y="1896"/>
                </a:cxn>
                <a:cxn ang="0">
                  <a:pos x="182" y="1537"/>
                </a:cxn>
                <a:cxn ang="0">
                  <a:pos x="78" y="1063"/>
                </a:cxn>
                <a:cxn ang="0">
                  <a:pos x="13" y="1019"/>
                </a:cxn>
                <a:cxn ang="0">
                  <a:pos x="4" y="918"/>
                </a:cxn>
                <a:cxn ang="0">
                  <a:pos x="77" y="865"/>
                </a:cxn>
                <a:cxn ang="0">
                  <a:pos x="178" y="817"/>
                </a:cxn>
                <a:cxn ang="0">
                  <a:pos x="265" y="753"/>
                </a:cxn>
                <a:cxn ang="0">
                  <a:pos x="319" y="607"/>
                </a:cxn>
                <a:cxn ang="0">
                  <a:pos x="376" y="598"/>
                </a:cxn>
                <a:cxn ang="0">
                  <a:pos x="440" y="643"/>
                </a:cxn>
                <a:cxn ang="0">
                  <a:pos x="443" y="597"/>
                </a:cxn>
                <a:cxn ang="0">
                  <a:pos x="393" y="571"/>
                </a:cxn>
                <a:cxn ang="0">
                  <a:pos x="413" y="532"/>
                </a:cxn>
                <a:cxn ang="0">
                  <a:pos x="475" y="502"/>
                </a:cxn>
                <a:cxn ang="0">
                  <a:pos x="500" y="431"/>
                </a:cxn>
                <a:cxn ang="0">
                  <a:pos x="487" y="378"/>
                </a:cxn>
                <a:cxn ang="0">
                  <a:pos x="540" y="365"/>
                </a:cxn>
                <a:cxn ang="0">
                  <a:pos x="580" y="324"/>
                </a:cxn>
                <a:cxn ang="0">
                  <a:pos x="617" y="353"/>
                </a:cxn>
                <a:cxn ang="0">
                  <a:pos x="652" y="361"/>
                </a:cxn>
                <a:cxn ang="0">
                  <a:pos x="765" y="207"/>
                </a:cxn>
                <a:cxn ang="0">
                  <a:pos x="946" y="72"/>
                </a:cxn>
                <a:cxn ang="0">
                  <a:pos x="1086" y="21"/>
                </a:cxn>
                <a:cxn ang="0">
                  <a:pos x="1186" y="0"/>
                </a:cxn>
                <a:cxn ang="0">
                  <a:pos x="1294" y="11"/>
                </a:cxn>
                <a:cxn ang="0">
                  <a:pos x="1397" y="47"/>
                </a:cxn>
                <a:cxn ang="0">
                  <a:pos x="1503" y="122"/>
                </a:cxn>
                <a:cxn ang="0">
                  <a:pos x="1586" y="228"/>
                </a:cxn>
                <a:cxn ang="0">
                  <a:pos x="1654" y="410"/>
                </a:cxn>
                <a:cxn ang="0">
                  <a:pos x="1697" y="424"/>
                </a:cxn>
                <a:cxn ang="0">
                  <a:pos x="1670" y="367"/>
                </a:cxn>
                <a:cxn ang="0">
                  <a:pos x="1698" y="329"/>
                </a:cxn>
                <a:cxn ang="0">
                  <a:pos x="1769" y="316"/>
                </a:cxn>
                <a:cxn ang="0">
                  <a:pos x="1796" y="388"/>
                </a:cxn>
                <a:cxn ang="0">
                  <a:pos x="1880" y="498"/>
                </a:cxn>
                <a:cxn ang="0">
                  <a:pos x="1880" y="521"/>
                </a:cxn>
                <a:cxn ang="0">
                  <a:pos x="1936" y="516"/>
                </a:cxn>
                <a:cxn ang="0">
                  <a:pos x="1967" y="537"/>
                </a:cxn>
                <a:cxn ang="0">
                  <a:pos x="1996" y="582"/>
                </a:cxn>
                <a:cxn ang="0">
                  <a:pos x="2075" y="606"/>
                </a:cxn>
                <a:cxn ang="0">
                  <a:pos x="2173" y="629"/>
                </a:cxn>
                <a:cxn ang="0">
                  <a:pos x="2301" y="714"/>
                </a:cxn>
                <a:cxn ang="0">
                  <a:pos x="2219" y="846"/>
                </a:cxn>
                <a:cxn ang="0">
                  <a:pos x="2157" y="1093"/>
                </a:cxn>
                <a:cxn ang="0">
                  <a:pos x="2099" y="1447"/>
                </a:cxn>
                <a:cxn ang="0">
                  <a:pos x="2063" y="1712"/>
                </a:cxn>
                <a:cxn ang="0">
                  <a:pos x="2027" y="1756"/>
                </a:cxn>
              </a:cxnLst>
              <a:rect l="0" t="0" r="r" b="b"/>
              <a:pathLst>
                <a:path w="2301" h="2287">
                  <a:moveTo>
                    <a:pt x="2008" y="1763"/>
                  </a:moveTo>
                  <a:lnTo>
                    <a:pt x="1995" y="1773"/>
                  </a:lnTo>
                  <a:lnTo>
                    <a:pt x="1982" y="1785"/>
                  </a:lnTo>
                  <a:lnTo>
                    <a:pt x="1969" y="1798"/>
                  </a:lnTo>
                  <a:lnTo>
                    <a:pt x="1957" y="1812"/>
                  </a:lnTo>
                  <a:lnTo>
                    <a:pt x="1945" y="1826"/>
                  </a:lnTo>
                  <a:lnTo>
                    <a:pt x="1936" y="1841"/>
                  </a:lnTo>
                  <a:lnTo>
                    <a:pt x="1929" y="1857"/>
                  </a:lnTo>
                  <a:lnTo>
                    <a:pt x="1924" y="1873"/>
                  </a:lnTo>
                  <a:lnTo>
                    <a:pt x="1911" y="1881"/>
                  </a:lnTo>
                  <a:lnTo>
                    <a:pt x="1899" y="1887"/>
                  </a:lnTo>
                  <a:lnTo>
                    <a:pt x="1885" y="1893"/>
                  </a:lnTo>
                  <a:lnTo>
                    <a:pt x="1871" y="1898"/>
                  </a:lnTo>
                  <a:lnTo>
                    <a:pt x="1857" y="1901"/>
                  </a:lnTo>
                  <a:lnTo>
                    <a:pt x="1843" y="1904"/>
                  </a:lnTo>
                  <a:lnTo>
                    <a:pt x="1828" y="1907"/>
                  </a:lnTo>
                  <a:lnTo>
                    <a:pt x="1814" y="1909"/>
                  </a:lnTo>
                  <a:lnTo>
                    <a:pt x="1778" y="1928"/>
                  </a:lnTo>
                  <a:lnTo>
                    <a:pt x="1742" y="1945"/>
                  </a:lnTo>
                  <a:lnTo>
                    <a:pt x="1706" y="1962"/>
                  </a:lnTo>
                  <a:lnTo>
                    <a:pt x="1669" y="1979"/>
                  </a:lnTo>
                  <a:lnTo>
                    <a:pt x="1633" y="1995"/>
                  </a:lnTo>
                  <a:lnTo>
                    <a:pt x="1596" y="2011"/>
                  </a:lnTo>
                  <a:lnTo>
                    <a:pt x="1560" y="2027"/>
                  </a:lnTo>
                  <a:lnTo>
                    <a:pt x="1523" y="2042"/>
                  </a:lnTo>
                  <a:lnTo>
                    <a:pt x="1486" y="2059"/>
                  </a:lnTo>
                  <a:lnTo>
                    <a:pt x="1449" y="2074"/>
                  </a:lnTo>
                  <a:lnTo>
                    <a:pt x="1412" y="2090"/>
                  </a:lnTo>
                  <a:lnTo>
                    <a:pt x="1376" y="2105"/>
                  </a:lnTo>
                  <a:lnTo>
                    <a:pt x="1339" y="2122"/>
                  </a:lnTo>
                  <a:lnTo>
                    <a:pt x="1303" y="2139"/>
                  </a:lnTo>
                  <a:lnTo>
                    <a:pt x="1266" y="2156"/>
                  </a:lnTo>
                  <a:lnTo>
                    <a:pt x="1230" y="2173"/>
                  </a:lnTo>
                  <a:lnTo>
                    <a:pt x="1222" y="2183"/>
                  </a:lnTo>
                  <a:lnTo>
                    <a:pt x="1214" y="2191"/>
                  </a:lnTo>
                  <a:lnTo>
                    <a:pt x="1204" y="2198"/>
                  </a:lnTo>
                  <a:lnTo>
                    <a:pt x="1195" y="2204"/>
                  </a:lnTo>
                  <a:lnTo>
                    <a:pt x="1185" y="2208"/>
                  </a:lnTo>
                  <a:lnTo>
                    <a:pt x="1174" y="2213"/>
                  </a:lnTo>
                  <a:lnTo>
                    <a:pt x="1164" y="2216"/>
                  </a:lnTo>
                  <a:lnTo>
                    <a:pt x="1153" y="2220"/>
                  </a:lnTo>
                  <a:lnTo>
                    <a:pt x="1131" y="2213"/>
                  </a:lnTo>
                  <a:lnTo>
                    <a:pt x="1112" y="2212"/>
                  </a:lnTo>
                  <a:lnTo>
                    <a:pt x="1091" y="2215"/>
                  </a:lnTo>
                  <a:lnTo>
                    <a:pt x="1072" y="2221"/>
                  </a:lnTo>
                  <a:lnTo>
                    <a:pt x="1053" y="2229"/>
                  </a:lnTo>
                  <a:lnTo>
                    <a:pt x="1034" y="2236"/>
                  </a:lnTo>
                  <a:lnTo>
                    <a:pt x="1016" y="2244"/>
                  </a:lnTo>
                  <a:lnTo>
                    <a:pt x="996" y="2249"/>
                  </a:lnTo>
                  <a:lnTo>
                    <a:pt x="984" y="2256"/>
                  </a:lnTo>
                  <a:lnTo>
                    <a:pt x="973" y="2263"/>
                  </a:lnTo>
                  <a:lnTo>
                    <a:pt x="961" y="2268"/>
                  </a:lnTo>
                  <a:lnTo>
                    <a:pt x="948" y="2273"/>
                  </a:lnTo>
                  <a:lnTo>
                    <a:pt x="937" y="2278"/>
                  </a:lnTo>
                  <a:lnTo>
                    <a:pt x="925" y="2280"/>
                  </a:lnTo>
                  <a:lnTo>
                    <a:pt x="914" y="2284"/>
                  </a:lnTo>
                  <a:lnTo>
                    <a:pt x="901" y="2285"/>
                  </a:lnTo>
                  <a:lnTo>
                    <a:pt x="889" y="2286"/>
                  </a:lnTo>
                  <a:lnTo>
                    <a:pt x="878" y="2287"/>
                  </a:lnTo>
                  <a:lnTo>
                    <a:pt x="866" y="2287"/>
                  </a:lnTo>
                  <a:lnTo>
                    <a:pt x="853" y="2286"/>
                  </a:lnTo>
                  <a:lnTo>
                    <a:pt x="842" y="2286"/>
                  </a:lnTo>
                  <a:lnTo>
                    <a:pt x="830" y="2284"/>
                  </a:lnTo>
                  <a:lnTo>
                    <a:pt x="817" y="2281"/>
                  </a:lnTo>
                  <a:lnTo>
                    <a:pt x="806" y="2279"/>
                  </a:lnTo>
                  <a:lnTo>
                    <a:pt x="791" y="2275"/>
                  </a:lnTo>
                  <a:lnTo>
                    <a:pt x="777" y="2271"/>
                  </a:lnTo>
                  <a:lnTo>
                    <a:pt x="762" y="2266"/>
                  </a:lnTo>
                  <a:lnTo>
                    <a:pt x="748" y="2260"/>
                  </a:lnTo>
                  <a:lnTo>
                    <a:pt x="734" y="2255"/>
                  </a:lnTo>
                  <a:lnTo>
                    <a:pt x="720" y="2249"/>
                  </a:lnTo>
                  <a:lnTo>
                    <a:pt x="705" y="2242"/>
                  </a:lnTo>
                  <a:lnTo>
                    <a:pt x="691" y="2236"/>
                  </a:lnTo>
                  <a:lnTo>
                    <a:pt x="677" y="2229"/>
                  </a:lnTo>
                  <a:lnTo>
                    <a:pt x="664" y="2222"/>
                  </a:lnTo>
                  <a:lnTo>
                    <a:pt x="650" y="2215"/>
                  </a:lnTo>
                  <a:lnTo>
                    <a:pt x="638" y="2208"/>
                  </a:lnTo>
                  <a:lnTo>
                    <a:pt x="624" y="2201"/>
                  </a:lnTo>
                  <a:lnTo>
                    <a:pt x="611" y="2194"/>
                  </a:lnTo>
                  <a:lnTo>
                    <a:pt x="599" y="2187"/>
                  </a:lnTo>
                  <a:lnTo>
                    <a:pt x="587" y="2180"/>
                  </a:lnTo>
                  <a:lnTo>
                    <a:pt x="572" y="2168"/>
                  </a:lnTo>
                  <a:lnTo>
                    <a:pt x="554" y="2158"/>
                  </a:lnTo>
                  <a:lnTo>
                    <a:pt x="536" y="2153"/>
                  </a:lnTo>
                  <a:lnTo>
                    <a:pt x="517" y="2148"/>
                  </a:lnTo>
                  <a:lnTo>
                    <a:pt x="499" y="2144"/>
                  </a:lnTo>
                  <a:lnTo>
                    <a:pt x="480" y="2141"/>
                  </a:lnTo>
                  <a:lnTo>
                    <a:pt x="462" y="2136"/>
                  </a:lnTo>
                  <a:lnTo>
                    <a:pt x="444" y="2129"/>
                  </a:lnTo>
                  <a:lnTo>
                    <a:pt x="433" y="2113"/>
                  </a:lnTo>
                  <a:lnTo>
                    <a:pt x="423" y="2096"/>
                  </a:lnTo>
                  <a:lnTo>
                    <a:pt x="416" y="2078"/>
                  </a:lnTo>
                  <a:lnTo>
                    <a:pt x="411" y="2060"/>
                  </a:lnTo>
                  <a:lnTo>
                    <a:pt x="393" y="2049"/>
                  </a:lnTo>
                  <a:lnTo>
                    <a:pt x="377" y="2039"/>
                  </a:lnTo>
                  <a:lnTo>
                    <a:pt x="360" y="2029"/>
                  </a:lnTo>
                  <a:lnTo>
                    <a:pt x="343" y="2017"/>
                  </a:lnTo>
                  <a:lnTo>
                    <a:pt x="327" y="2004"/>
                  </a:lnTo>
                  <a:lnTo>
                    <a:pt x="311" y="1990"/>
                  </a:lnTo>
                  <a:lnTo>
                    <a:pt x="296" y="1976"/>
                  </a:lnTo>
                  <a:lnTo>
                    <a:pt x="282" y="1962"/>
                  </a:lnTo>
                  <a:lnTo>
                    <a:pt x="268" y="1946"/>
                  </a:lnTo>
                  <a:lnTo>
                    <a:pt x="256" y="1931"/>
                  </a:lnTo>
                  <a:lnTo>
                    <a:pt x="246" y="1914"/>
                  </a:lnTo>
                  <a:lnTo>
                    <a:pt x="237" y="1896"/>
                  </a:lnTo>
                  <a:lnTo>
                    <a:pt x="230" y="1878"/>
                  </a:lnTo>
                  <a:lnTo>
                    <a:pt x="225" y="1858"/>
                  </a:lnTo>
                  <a:lnTo>
                    <a:pt x="222" y="1838"/>
                  </a:lnTo>
                  <a:lnTo>
                    <a:pt x="221" y="1818"/>
                  </a:lnTo>
                  <a:lnTo>
                    <a:pt x="208" y="1724"/>
                  </a:lnTo>
                  <a:lnTo>
                    <a:pt x="195" y="1630"/>
                  </a:lnTo>
                  <a:lnTo>
                    <a:pt x="182" y="1537"/>
                  </a:lnTo>
                  <a:lnTo>
                    <a:pt x="168" y="1443"/>
                  </a:lnTo>
                  <a:lnTo>
                    <a:pt x="153" y="1350"/>
                  </a:lnTo>
                  <a:lnTo>
                    <a:pt x="136" y="1259"/>
                  </a:lnTo>
                  <a:lnTo>
                    <a:pt x="115" y="1167"/>
                  </a:lnTo>
                  <a:lnTo>
                    <a:pt x="92" y="1078"/>
                  </a:lnTo>
                  <a:lnTo>
                    <a:pt x="86" y="1070"/>
                  </a:lnTo>
                  <a:lnTo>
                    <a:pt x="78" y="1063"/>
                  </a:lnTo>
                  <a:lnTo>
                    <a:pt x="70" y="1056"/>
                  </a:lnTo>
                  <a:lnTo>
                    <a:pt x="62" y="1050"/>
                  </a:lnTo>
                  <a:lnTo>
                    <a:pt x="52" y="1045"/>
                  </a:lnTo>
                  <a:lnTo>
                    <a:pt x="43" y="1041"/>
                  </a:lnTo>
                  <a:lnTo>
                    <a:pt x="34" y="1035"/>
                  </a:lnTo>
                  <a:lnTo>
                    <a:pt x="26" y="1030"/>
                  </a:lnTo>
                  <a:lnTo>
                    <a:pt x="13" y="1019"/>
                  </a:lnTo>
                  <a:lnTo>
                    <a:pt x="5" y="1004"/>
                  </a:lnTo>
                  <a:lnTo>
                    <a:pt x="1" y="985"/>
                  </a:lnTo>
                  <a:lnTo>
                    <a:pt x="0" y="962"/>
                  </a:lnTo>
                  <a:lnTo>
                    <a:pt x="0" y="952"/>
                  </a:lnTo>
                  <a:lnTo>
                    <a:pt x="0" y="941"/>
                  </a:lnTo>
                  <a:lnTo>
                    <a:pt x="1" y="930"/>
                  </a:lnTo>
                  <a:lnTo>
                    <a:pt x="4" y="918"/>
                  </a:lnTo>
                  <a:lnTo>
                    <a:pt x="8" y="908"/>
                  </a:lnTo>
                  <a:lnTo>
                    <a:pt x="14" y="898"/>
                  </a:lnTo>
                  <a:lnTo>
                    <a:pt x="23" y="890"/>
                  </a:lnTo>
                  <a:lnTo>
                    <a:pt x="34" y="884"/>
                  </a:lnTo>
                  <a:lnTo>
                    <a:pt x="48" y="877"/>
                  </a:lnTo>
                  <a:lnTo>
                    <a:pt x="63" y="872"/>
                  </a:lnTo>
                  <a:lnTo>
                    <a:pt x="77" y="865"/>
                  </a:lnTo>
                  <a:lnTo>
                    <a:pt x="92" y="858"/>
                  </a:lnTo>
                  <a:lnTo>
                    <a:pt x="106" y="851"/>
                  </a:lnTo>
                  <a:lnTo>
                    <a:pt x="121" y="845"/>
                  </a:lnTo>
                  <a:lnTo>
                    <a:pt x="135" y="838"/>
                  </a:lnTo>
                  <a:lnTo>
                    <a:pt x="149" y="831"/>
                  </a:lnTo>
                  <a:lnTo>
                    <a:pt x="164" y="824"/>
                  </a:lnTo>
                  <a:lnTo>
                    <a:pt x="178" y="817"/>
                  </a:lnTo>
                  <a:lnTo>
                    <a:pt x="193" y="810"/>
                  </a:lnTo>
                  <a:lnTo>
                    <a:pt x="207" y="803"/>
                  </a:lnTo>
                  <a:lnTo>
                    <a:pt x="221" y="797"/>
                  </a:lnTo>
                  <a:lnTo>
                    <a:pt x="236" y="790"/>
                  </a:lnTo>
                  <a:lnTo>
                    <a:pt x="249" y="783"/>
                  </a:lnTo>
                  <a:lnTo>
                    <a:pt x="263" y="777"/>
                  </a:lnTo>
                  <a:lnTo>
                    <a:pt x="265" y="753"/>
                  </a:lnTo>
                  <a:lnTo>
                    <a:pt x="267" y="730"/>
                  </a:lnTo>
                  <a:lnTo>
                    <a:pt x="269" y="707"/>
                  </a:lnTo>
                  <a:lnTo>
                    <a:pt x="273" y="685"/>
                  </a:lnTo>
                  <a:lnTo>
                    <a:pt x="280" y="663"/>
                  </a:lnTo>
                  <a:lnTo>
                    <a:pt x="289" y="642"/>
                  </a:lnTo>
                  <a:lnTo>
                    <a:pt x="302" y="623"/>
                  </a:lnTo>
                  <a:lnTo>
                    <a:pt x="319" y="607"/>
                  </a:lnTo>
                  <a:lnTo>
                    <a:pt x="328" y="604"/>
                  </a:lnTo>
                  <a:lnTo>
                    <a:pt x="336" y="601"/>
                  </a:lnTo>
                  <a:lnTo>
                    <a:pt x="343" y="599"/>
                  </a:lnTo>
                  <a:lnTo>
                    <a:pt x="351" y="598"/>
                  </a:lnTo>
                  <a:lnTo>
                    <a:pt x="360" y="598"/>
                  </a:lnTo>
                  <a:lnTo>
                    <a:pt x="368" y="598"/>
                  </a:lnTo>
                  <a:lnTo>
                    <a:pt x="376" y="598"/>
                  </a:lnTo>
                  <a:lnTo>
                    <a:pt x="385" y="600"/>
                  </a:lnTo>
                  <a:lnTo>
                    <a:pt x="396" y="605"/>
                  </a:lnTo>
                  <a:lnTo>
                    <a:pt x="404" y="612"/>
                  </a:lnTo>
                  <a:lnTo>
                    <a:pt x="413" y="621"/>
                  </a:lnTo>
                  <a:lnTo>
                    <a:pt x="421" y="630"/>
                  </a:lnTo>
                  <a:lnTo>
                    <a:pt x="430" y="639"/>
                  </a:lnTo>
                  <a:lnTo>
                    <a:pt x="440" y="643"/>
                  </a:lnTo>
                  <a:lnTo>
                    <a:pt x="450" y="643"/>
                  </a:lnTo>
                  <a:lnTo>
                    <a:pt x="462" y="637"/>
                  </a:lnTo>
                  <a:lnTo>
                    <a:pt x="459" y="629"/>
                  </a:lnTo>
                  <a:lnTo>
                    <a:pt x="457" y="620"/>
                  </a:lnTo>
                  <a:lnTo>
                    <a:pt x="453" y="612"/>
                  </a:lnTo>
                  <a:lnTo>
                    <a:pt x="449" y="604"/>
                  </a:lnTo>
                  <a:lnTo>
                    <a:pt x="443" y="597"/>
                  </a:lnTo>
                  <a:lnTo>
                    <a:pt x="437" y="590"/>
                  </a:lnTo>
                  <a:lnTo>
                    <a:pt x="431" y="584"/>
                  </a:lnTo>
                  <a:lnTo>
                    <a:pt x="426" y="578"/>
                  </a:lnTo>
                  <a:lnTo>
                    <a:pt x="419" y="576"/>
                  </a:lnTo>
                  <a:lnTo>
                    <a:pt x="411" y="574"/>
                  </a:lnTo>
                  <a:lnTo>
                    <a:pt x="402" y="572"/>
                  </a:lnTo>
                  <a:lnTo>
                    <a:pt x="393" y="571"/>
                  </a:lnTo>
                  <a:lnTo>
                    <a:pt x="386" y="569"/>
                  </a:lnTo>
                  <a:lnTo>
                    <a:pt x="380" y="564"/>
                  </a:lnTo>
                  <a:lnTo>
                    <a:pt x="377" y="559"/>
                  </a:lnTo>
                  <a:lnTo>
                    <a:pt x="377" y="549"/>
                  </a:lnTo>
                  <a:lnTo>
                    <a:pt x="390" y="546"/>
                  </a:lnTo>
                  <a:lnTo>
                    <a:pt x="401" y="539"/>
                  </a:lnTo>
                  <a:lnTo>
                    <a:pt x="413" y="532"/>
                  </a:lnTo>
                  <a:lnTo>
                    <a:pt x="424" y="525"/>
                  </a:lnTo>
                  <a:lnTo>
                    <a:pt x="436" y="518"/>
                  </a:lnTo>
                  <a:lnTo>
                    <a:pt x="448" y="513"/>
                  </a:lnTo>
                  <a:lnTo>
                    <a:pt x="460" y="511"/>
                  </a:lnTo>
                  <a:lnTo>
                    <a:pt x="473" y="512"/>
                  </a:lnTo>
                  <a:lnTo>
                    <a:pt x="472" y="508"/>
                  </a:lnTo>
                  <a:lnTo>
                    <a:pt x="475" y="502"/>
                  </a:lnTo>
                  <a:lnTo>
                    <a:pt x="481" y="497"/>
                  </a:lnTo>
                  <a:lnTo>
                    <a:pt x="487" y="494"/>
                  </a:lnTo>
                  <a:lnTo>
                    <a:pt x="506" y="494"/>
                  </a:lnTo>
                  <a:lnTo>
                    <a:pt x="508" y="477"/>
                  </a:lnTo>
                  <a:lnTo>
                    <a:pt x="508" y="461"/>
                  </a:lnTo>
                  <a:lnTo>
                    <a:pt x="504" y="446"/>
                  </a:lnTo>
                  <a:lnTo>
                    <a:pt x="500" y="431"/>
                  </a:lnTo>
                  <a:lnTo>
                    <a:pt x="493" y="417"/>
                  </a:lnTo>
                  <a:lnTo>
                    <a:pt x="484" y="403"/>
                  </a:lnTo>
                  <a:lnTo>
                    <a:pt x="473" y="392"/>
                  </a:lnTo>
                  <a:lnTo>
                    <a:pt x="462" y="381"/>
                  </a:lnTo>
                  <a:lnTo>
                    <a:pt x="470" y="378"/>
                  </a:lnTo>
                  <a:lnTo>
                    <a:pt x="479" y="377"/>
                  </a:lnTo>
                  <a:lnTo>
                    <a:pt x="487" y="378"/>
                  </a:lnTo>
                  <a:lnTo>
                    <a:pt x="496" y="380"/>
                  </a:lnTo>
                  <a:lnTo>
                    <a:pt x="506" y="384"/>
                  </a:lnTo>
                  <a:lnTo>
                    <a:pt x="515" y="386"/>
                  </a:lnTo>
                  <a:lnTo>
                    <a:pt x="524" y="388"/>
                  </a:lnTo>
                  <a:lnTo>
                    <a:pt x="535" y="388"/>
                  </a:lnTo>
                  <a:lnTo>
                    <a:pt x="538" y="378"/>
                  </a:lnTo>
                  <a:lnTo>
                    <a:pt x="540" y="365"/>
                  </a:lnTo>
                  <a:lnTo>
                    <a:pt x="543" y="352"/>
                  </a:lnTo>
                  <a:lnTo>
                    <a:pt x="545" y="339"/>
                  </a:lnTo>
                  <a:lnTo>
                    <a:pt x="547" y="329"/>
                  </a:lnTo>
                  <a:lnTo>
                    <a:pt x="553" y="319"/>
                  </a:lnTo>
                  <a:lnTo>
                    <a:pt x="560" y="312"/>
                  </a:lnTo>
                  <a:lnTo>
                    <a:pt x="572" y="308"/>
                  </a:lnTo>
                  <a:lnTo>
                    <a:pt x="580" y="324"/>
                  </a:lnTo>
                  <a:lnTo>
                    <a:pt x="588" y="342"/>
                  </a:lnTo>
                  <a:lnTo>
                    <a:pt x="596" y="359"/>
                  </a:lnTo>
                  <a:lnTo>
                    <a:pt x="601" y="378"/>
                  </a:lnTo>
                  <a:lnTo>
                    <a:pt x="605" y="372"/>
                  </a:lnTo>
                  <a:lnTo>
                    <a:pt x="609" y="365"/>
                  </a:lnTo>
                  <a:lnTo>
                    <a:pt x="613" y="359"/>
                  </a:lnTo>
                  <a:lnTo>
                    <a:pt x="617" y="353"/>
                  </a:lnTo>
                  <a:lnTo>
                    <a:pt x="622" y="349"/>
                  </a:lnTo>
                  <a:lnTo>
                    <a:pt x="627" y="345"/>
                  </a:lnTo>
                  <a:lnTo>
                    <a:pt x="633" y="345"/>
                  </a:lnTo>
                  <a:lnTo>
                    <a:pt x="641" y="348"/>
                  </a:lnTo>
                  <a:lnTo>
                    <a:pt x="644" y="353"/>
                  </a:lnTo>
                  <a:lnTo>
                    <a:pt x="647" y="358"/>
                  </a:lnTo>
                  <a:lnTo>
                    <a:pt x="652" y="361"/>
                  </a:lnTo>
                  <a:lnTo>
                    <a:pt x="655" y="366"/>
                  </a:lnTo>
                  <a:lnTo>
                    <a:pt x="669" y="337"/>
                  </a:lnTo>
                  <a:lnTo>
                    <a:pt x="685" y="309"/>
                  </a:lnTo>
                  <a:lnTo>
                    <a:pt x="704" y="283"/>
                  </a:lnTo>
                  <a:lnTo>
                    <a:pt x="722" y="257"/>
                  </a:lnTo>
                  <a:lnTo>
                    <a:pt x="743" y="232"/>
                  </a:lnTo>
                  <a:lnTo>
                    <a:pt x="765" y="207"/>
                  </a:lnTo>
                  <a:lnTo>
                    <a:pt x="788" y="184"/>
                  </a:lnTo>
                  <a:lnTo>
                    <a:pt x="813" y="163"/>
                  </a:lnTo>
                  <a:lnTo>
                    <a:pt x="838" y="142"/>
                  </a:lnTo>
                  <a:lnTo>
                    <a:pt x="864" y="123"/>
                  </a:lnTo>
                  <a:lnTo>
                    <a:pt x="890" y="104"/>
                  </a:lnTo>
                  <a:lnTo>
                    <a:pt x="918" y="88"/>
                  </a:lnTo>
                  <a:lnTo>
                    <a:pt x="946" y="72"/>
                  </a:lnTo>
                  <a:lnTo>
                    <a:pt x="974" y="58"/>
                  </a:lnTo>
                  <a:lnTo>
                    <a:pt x="1003" y="45"/>
                  </a:lnTo>
                  <a:lnTo>
                    <a:pt x="1032" y="33"/>
                  </a:lnTo>
                  <a:lnTo>
                    <a:pt x="1046" y="31"/>
                  </a:lnTo>
                  <a:lnTo>
                    <a:pt x="1060" y="29"/>
                  </a:lnTo>
                  <a:lnTo>
                    <a:pt x="1072" y="24"/>
                  </a:lnTo>
                  <a:lnTo>
                    <a:pt x="1086" y="21"/>
                  </a:lnTo>
                  <a:lnTo>
                    <a:pt x="1099" y="16"/>
                  </a:lnTo>
                  <a:lnTo>
                    <a:pt x="1112" y="11"/>
                  </a:lnTo>
                  <a:lnTo>
                    <a:pt x="1126" y="8"/>
                  </a:lnTo>
                  <a:lnTo>
                    <a:pt x="1138" y="3"/>
                  </a:lnTo>
                  <a:lnTo>
                    <a:pt x="1155" y="2"/>
                  </a:lnTo>
                  <a:lnTo>
                    <a:pt x="1170" y="1"/>
                  </a:lnTo>
                  <a:lnTo>
                    <a:pt x="1186" y="0"/>
                  </a:lnTo>
                  <a:lnTo>
                    <a:pt x="1201" y="1"/>
                  </a:lnTo>
                  <a:lnTo>
                    <a:pt x="1217" y="1"/>
                  </a:lnTo>
                  <a:lnTo>
                    <a:pt x="1232" y="2"/>
                  </a:lnTo>
                  <a:lnTo>
                    <a:pt x="1249" y="3"/>
                  </a:lnTo>
                  <a:lnTo>
                    <a:pt x="1264" y="6"/>
                  </a:lnTo>
                  <a:lnTo>
                    <a:pt x="1279" y="8"/>
                  </a:lnTo>
                  <a:lnTo>
                    <a:pt x="1294" y="11"/>
                  </a:lnTo>
                  <a:lnTo>
                    <a:pt x="1309" y="15"/>
                  </a:lnTo>
                  <a:lnTo>
                    <a:pt x="1324" y="18"/>
                  </a:lnTo>
                  <a:lnTo>
                    <a:pt x="1338" y="23"/>
                  </a:lnTo>
                  <a:lnTo>
                    <a:pt x="1353" y="28"/>
                  </a:lnTo>
                  <a:lnTo>
                    <a:pt x="1367" y="33"/>
                  </a:lnTo>
                  <a:lnTo>
                    <a:pt x="1381" y="39"/>
                  </a:lnTo>
                  <a:lnTo>
                    <a:pt x="1397" y="47"/>
                  </a:lnTo>
                  <a:lnTo>
                    <a:pt x="1414" y="55"/>
                  </a:lnTo>
                  <a:lnTo>
                    <a:pt x="1430" y="65"/>
                  </a:lnTo>
                  <a:lnTo>
                    <a:pt x="1446" y="75"/>
                  </a:lnTo>
                  <a:lnTo>
                    <a:pt x="1461" y="86"/>
                  </a:lnTo>
                  <a:lnTo>
                    <a:pt x="1476" y="97"/>
                  </a:lnTo>
                  <a:lnTo>
                    <a:pt x="1490" y="109"/>
                  </a:lnTo>
                  <a:lnTo>
                    <a:pt x="1503" y="122"/>
                  </a:lnTo>
                  <a:lnTo>
                    <a:pt x="1517" y="135"/>
                  </a:lnTo>
                  <a:lnTo>
                    <a:pt x="1530" y="149"/>
                  </a:lnTo>
                  <a:lnTo>
                    <a:pt x="1543" y="163"/>
                  </a:lnTo>
                  <a:lnTo>
                    <a:pt x="1554" y="179"/>
                  </a:lnTo>
                  <a:lnTo>
                    <a:pt x="1565" y="195"/>
                  </a:lnTo>
                  <a:lnTo>
                    <a:pt x="1575" y="211"/>
                  </a:lnTo>
                  <a:lnTo>
                    <a:pt x="1586" y="228"/>
                  </a:lnTo>
                  <a:lnTo>
                    <a:pt x="1595" y="246"/>
                  </a:lnTo>
                  <a:lnTo>
                    <a:pt x="1609" y="272"/>
                  </a:lnTo>
                  <a:lnTo>
                    <a:pt x="1621" y="300"/>
                  </a:lnTo>
                  <a:lnTo>
                    <a:pt x="1630" y="327"/>
                  </a:lnTo>
                  <a:lnTo>
                    <a:pt x="1639" y="353"/>
                  </a:lnTo>
                  <a:lnTo>
                    <a:pt x="1647" y="381"/>
                  </a:lnTo>
                  <a:lnTo>
                    <a:pt x="1654" y="410"/>
                  </a:lnTo>
                  <a:lnTo>
                    <a:pt x="1661" y="439"/>
                  </a:lnTo>
                  <a:lnTo>
                    <a:pt x="1668" y="469"/>
                  </a:lnTo>
                  <a:lnTo>
                    <a:pt x="1676" y="461"/>
                  </a:lnTo>
                  <a:lnTo>
                    <a:pt x="1683" y="453"/>
                  </a:lnTo>
                  <a:lnTo>
                    <a:pt x="1689" y="444"/>
                  </a:lnTo>
                  <a:lnTo>
                    <a:pt x="1694" y="433"/>
                  </a:lnTo>
                  <a:lnTo>
                    <a:pt x="1697" y="424"/>
                  </a:lnTo>
                  <a:lnTo>
                    <a:pt x="1698" y="414"/>
                  </a:lnTo>
                  <a:lnTo>
                    <a:pt x="1697" y="403"/>
                  </a:lnTo>
                  <a:lnTo>
                    <a:pt x="1694" y="392"/>
                  </a:lnTo>
                  <a:lnTo>
                    <a:pt x="1688" y="386"/>
                  </a:lnTo>
                  <a:lnTo>
                    <a:pt x="1682" y="380"/>
                  </a:lnTo>
                  <a:lnTo>
                    <a:pt x="1676" y="374"/>
                  </a:lnTo>
                  <a:lnTo>
                    <a:pt x="1670" y="367"/>
                  </a:lnTo>
                  <a:lnTo>
                    <a:pt x="1666" y="361"/>
                  </a:lnTo>
                  <a:lnTo>
                    <a:pt x="1663" y="355"/>
                  </a:lnTo>
                  <a:lnTo>
                    <a:pt x="1662" y="348"/>
                  </a:lnTo>
                  <a:lnTo>
                    <a:pt x="1665" y="341"/>
                  </a:lnTo>
                  <a:lnTo>
                    <a:pt x="1675" y="335"/>
                  </a:lnTo>
                  <a:lnTo>
                    <a:pt x="1687" y="330"/>
                  </a:lnTo>
                  <a:lnTo>
                    <a:pt x="1698" y="329"/>
                  </a:lnTo>
                  <a:lnTo>
                    <a:pt x="1711" y="327"/>
                  </a:lnTo>
                  <a:lnTo>
                    <a:pt x="1723" y="326"/>
                  </a:lnTo>
                  <a:lnTo>
                    <a:pt x="1735" y="323"/>
                  </a:lnTo>
                  <a:lnTo>
                    <a:pt x="1746" y="319"/>
                  </a:lnTo>
                  <a:lnTo>
                    <a:pt x="1756" y="310"/>
                  </a:lnTo>
                  <a:lnTo>
                    <a:pt x="1763" y="313"/>
                  </a:lnTo>
                  <a:lnTo>
                    <a:pt x="1769" y="316"/>
                  </a:lnTo>
                  <a:lnTo>
                    <a:pt x="1775" y="321"/>
                  </a:lnTo>
                  <a:lnTo>
                    <a:pt x="1780" y="327"/>
                  </a:lnTo>
                  <a:lnTo>
                    <a:pt x="1778" y="341"/>
                  </a:lnTo>
                  <a:lnTo>
                    <a:pt x="1776" y="355"/>
                  </a:lnTo>
                  <a:lnTo>
                    <a:pt x="1774" y="368"/>
                  </a:lnTo>
                  <a:lnTo>
                    <a:pt x="1774" y="385"/>
                  </a:lnTo>
                  <a:lnTo>
                    <a:pt x="1796" y="388"/>
                  </a:lnTo>
                  <a:lnTo>
                    <a:pt x="1814" y="396"/>
                  </a:lnTo>
                  <a:lnTo>
                    <a:pt x="1828" y="410"/>
                  </a:lnTo>
                  <a:lnTo>
                    <a:pt x="1841" y="425"/>
                  </a:lnTo>
                  <a:lnTo>
                    <a:pt x="1851" y="444"/>
                  </a:lnTo>
                  <a:lnTo>
                    <a:pt x="1860" y="462"/>
                  </a:lnTo>
                  <a:lnTo>
                    <a:pt x="1870" y="481"/>
                  </a:lnTo>
                  <a:lnTo>
                    <a:pt x="1880" y="498"/>
                  </a:lnTo>
                  <a:lnTo>
                    <a:pt x="1876" y="506"/>
                  </a:lnTo>
                  <a:lnTo>
                    <a:pt x="1867" y="510"/>
                  </a:lnTo>
                  <a:lnTo>
                    <a:pt x="1859" y="513"/>
                  </a:lnTo>
                  <a:lnTo>
                    <a:pt x="1851" y="516"/>
                  </a:lnTo>
                  <a:lnTo>
                    <a:pt x="1862" y="516"/>
                  </a:lnTo>
                  <a:lnTo>
                    <a:pt x="1872" y="518"/>
                  </a:lnTo>
                  <a:lnTo>
                    <a:pt x="1880" y="521"/>
                  </a:lnTo>
                  <a:lnTo>
                    <a:pt x="1889" y="525"/>
                  </a:lnTo>
                  <a:lnTo>
                    <a:pt x="1898" y="527"/>
                  </a:lnTo>
                  <a:lnTo>
                    <a:pt x="1906" y="526"/>
                  </a:lnTo>
                  <a:lnTo>
                    <a:pt x="1915" y="524"/>
                  </a:lnTo>
                  <a:lnTo>
                    <a:pt x="1924" y="516"/>
                  </a:lnTo>
                  <a:lnTo>
                    <a:pt x="1930" y="516"/>
                  </a:lnTo>
                  <a:lnTo>
                    <a:pt x="1936" y="516"/>
                  </a:lnTo>
                  <a:lnTo>
                    <a:pt x="1942" y="516"/>
                  </a:lnTo>
                  <a:lnTo>
                    <a:pt x="1947" y="516"/>
                  </a:lnTo>
                  <a:lnTo>
                    <a:pt x="1953" y="518"/>
                  </a:lnTo>
                  <a:lnTo>
                    <a:pt x="1959" y="519"/>
                  </a:lnTo>
                  <a:lnTo>
                    <a:pt x="1964" y="523"/>
                  </a:lnTo>
                  <a:lnTo>
                    <a:pt x="1967" y="527"/>
                  </a:lnTo>
                  <a:lnTo>
                    <a:pt x="1967" y="537"/>
                  </a:lnTo>
                  <a:lnTo>
                    <a:pt x="1967" y="545"/>
                  </a:lnTo>
                  <a:lnTo>
                    <a:pt x="1966" y="553"/>
                  </a:lnTo>
                  <a:lnTo>
                    <a:pt x="1961" y="560"/>
                  </a:lnTo>
                  <a:lnTo>
                    <a:pt x="1969" y="566"/>
                  </a:lnTo>
                  <a:lnTo>
                    <a:pt x="1977" y="571"/>
                  </a:lnTo>
                  <a:lnTo>
                    <a:pt x="1987" y="576"/>
                  </a:lnTo>
                  <a:lnTo>
                    <a:pt x="1996" y="582"/>
                  </a:lnTo>
                  <a:lnTo>
                    <a:pt x="2005" y="588"/>
                  </a:lnTo>
                  <a:lnTo>
                    <a:pt x="2015" y="592"/>
                  </a:lnTo>
                  <a:lnTo>
                    <a:pt x="2025" y="598"/>
                  </a:lnTo>
                  <a:lnTo>
                    <a:pt x="2034" y="604"/>
                  </a:lnTo>
                  <a:lnTo>
                    <a:pt x="2048" y="604"/>
                  </a:lnTo>
                  <a:lnTo>
                    <a:pt x="2062" y="605"/>
                  </a:lnTo>
                  <a:lnTo>
                    <a:pt x="2075" y="606"/>
                  </a:lnTo>
                  <a:lnTo>
                    <a:pt x="2090" y="607"/>
                  </a:lnTo>
                  <a:lnTo>
                    <a:pt x="2104" y="611"/>
                  </a:lnTo>
                  <a:lnTo>
                    <a:pt x="2118" y="613"/>
                  </a:lnTo>
                  <a:lnTo>
                    <a:pt x="2132" y="617"/>
                  </a:lnTo>
                  <a:lnTo>
                    <a:pt x="2146" y="620"/>
                  </a:lnTo>
                  <a:lnTo>
                    <a:pt x="2159" y="625"/>
                  </a:lnTo>
                  <a:lnTo>
                    <a:pt x="2173" y="629"/>
                  </a:lnTo>
                  <a:lnTo>
                    <a:pt x="2187" y="634"/>
                  </a:lnTo>
                  <a:lnTo>
                    <a:pt x="2201" y="640"/>
                  </a:lnTo>
                  <a:lnTo>
                    <a:pt x="2214" y="644"/>
                  </a:lnTo>
                  <a:lnTo>
                    <a:pt x="2228" y="650"/>
                  </a:lnTo>
                  <a:lnTo>
                    <a:pt x="2241" y="657"/>
                  </a:lnTo>
                  <a:lnTo>
                    <a:pt x="2253" y="663"/>
                  </a:lnTo>
                  <a:lnTo>
                    <a:pt x="2301" y="714"/>
                  </a:lnTo>
                  <a:lnTo>
                    <a:pt x="2301" y="735"/>
                  </a:lnTo>
                  <a:lnTo>
                    <a:pt x="2300" y="756"/>
                  </a:lnTo>
                  <a:lnTo>
                    <a:pt x="2296" y="775"/>
                  </a:lnTo>
                  <a:lnTo>
                    <a:pt x="2290" y="794"/>
                  </a:lnTo>
                  <a:lnTo>
                    <a:pt x="2259" y="805"/>
                  </a:lnTo>
                  <a:lnTo>
                    <a:pt x="2236" y="824"/>
                  </a:lnTo>
                  <a:lnTo>
                    <a:pt x="2219" y="846"/>
                  </a:lnTo>
                  <a:lnTo>
                    <a:pt x="2206" y="873"/>
                  </a:lnTo>
                  <a:lnTo>
                    <a:pt x="2197" y="902"/>
                  </a:lnTo>
                  <a:lnTo>
                    <a:pt x="2190" y="931"/>
                  </a:lnTo>
                  <a:lnTo>
                    <a:pt x="2181" y="960"/>
                  </a:lnTo>
                  <a:lnTo>
                    <a:pt x="2172" y="986"/>
                  </a:lnTo>
                  <a:lnTo>
                    <a:pt x="2165" y="1040"/>
                  </a:lnTo>
                  <a:lnTo>
                    <a:pt x="2157" y="1093"/>
                  </a:lnTo>
                  <a:lnTo>
                    <a:pt x="2148" y="1146"/>
                  </a:lnTo>
                  <a:lnTo>
                    <a:pt x="2139" y="1198"/>
                  </a:lnTo>
                  <a:lnTo>
                    <a:pt x="2128" y="1252"/>
                  </a:lnTo>
                  <a:lnTo>
                    <a:pt x="2119" y="1304"/>
                  </a:lnTo>
                  <a:lnTo>
                    <a:pt x="2111" y="1355"/>
                  </a:lnTo>
                  <a:lnTo>
                    <a:pt x="2104" y="1407"/>
                  </a:lnTo>
                  <a:lnTo>
                    <a:pt x="2099" y="1447"/>
                  </a:lnTo>
                  <a:lnTo>
                    <a:pt x="2095" y="1485"/>
                  </a:lnTo>
                  <a:lnTo>
                    <a:pt x="2091" y="1524"/>
                  </a:lnTo>
                  <a:lnTo>
                    <a:pt x="2088" y="1564"/>
                  </a:lnTo>
                  <a:lnTo>
                    <a:pt x="2083" y="1602"/>
                  </a:lnTo>
                  <a:lnTo>
                    <a:pt x="2078" y="1640"/>
                  </a:lnTo>
                  <a:lnTo>
                    <a:pt x="2071" y="1676"/>
                  </a:lnTo>
                  <a:lnTo>
                    <a:pt x="2063" y="1712"/>
                  </a:lnTo>
                  <a:lnTo>
                    <a:pt x="2067" y="1716"/>
                  </a:lnTo>
                  <a:lnTo>
                    <a:pt x="2059" y="1720"/>
                  </a:lnTo>
                  <a:lnTo>
                    <a:pt x="2052" y="1726"/>
                  </a:lnTo>
                  <a:lnTo>
                    <a:pt x="2046" y="1733"/>
                  </a:lnTo>
                  <a:lnTo>
                    <a:pt x="2040" y="1741"/>
                  </a:lnTo>
                  <a:lnTo>
                    <a:pt x="2033" y="1749"/>
                  </a:lnTo>
                  <a:lnTo>
                    <a:pt x="2027" y="1756"/>
                  </a:lnTo>
                  <a:lnTo>
                    <a:pt x="2020" y="1762"/>
                  </a:lnTo>
                  <a:lnTo>
                    <a:pt x="2012" y="1767"/>
                  </a:lnTo>
                  <a:lnTo>
                    <a:pt x="2008" y="17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7412" name="Freeform 4"/>
            <p:cNvSpPr>
              <a:spLocks/>
            </p:cNvSpPr>
            <p:nvPr/>
          </p:nvSpPr>
          <p:spPr bwMode="auto">
            <a:xfrm>
              <a:off x="583" y="1671"/>
              <a:ext cx="421" cy="332"/>
            </a:xfrm>
            <a:custGeom>
              <a:avLst/>
              <a:gdLst/>
              <a:ahLst/>
              <a:cxnLst>
                <a:cxn ang="0">
                  <a:pos x="820" y="357"/>
                </a:cxn>
                <a:cxn ang="0">
                  <a:pos x="843" y="490"/>
                </a:cxn>
                <a:cxn ang="0">
                  <a:pos x="819" y="619"/>
                </a:cxn>
                <a:cxn ang="0">
                  <a:pos x="795" y="634"/>
                </a:cxn>
                <a:cxn ang="0">
                  <a:pos x="774" y="651"/>
                </a:cxn>
                <a:cxn ang="0">
                  <a:pos x="758" y="639"/>
                </a:cxn>
                <a:cxn ang="0">
                  <a:pos x="717" y="571"/>
                </a:cxn>
                <a:cxn ang="0">
                  <a:pos x="706" y="504"/>
                </a:cxn>
                <a:cxn ang="0">
                  <a:pos x="746" y="469"/>
                </a:cxn>
                <a:cxn ang="0">
                  <a:pos x="761" y="445"/>
                </a:cxn>
                <a:cxn ang="0">
                  <a:pos x="742" y="421"/>
                </a:cxn>
                <a:cxn ang="0">
                  <a:pos x="739" y="365"/>
                </a:cxn>
                <a:cxn ang="0">
                  <a:pos x="703" y="356"/>
                </a:cxn>
                <a:cxn ang="0">
                  <a:pos x="674" y="353"/>
                </a:cxn>
                <a:cxn ang="0">
                  <a:pos x="652" y="337"/>
                </a:cxn>
                <a:cxn ang="0">
                  <a:pos x="641" y="305"/>
                </a:cxn>
                <a:cxn ang="0">
                  <a:pos x="627" y="272"/>
                </a:cxn>
                <a:cxn ang="0">
                  <a:pos x="644" y="237"/>
                </a:cxn>
                <a:cxn ang="0">
                  <a:pos x="661" y="200"/>
                </a:cxn>
                <a:cxn ang="0">
                  <a:pos x="663" y="160"/>
                </a:cxn>
                <a:cxn ang="0">
                  <a:pos x="637" y="120"/>
                </a:cxn>
                <a:cxn ang="0">
                  <a:pos x="602" y="87"/>
                </a:cxn>
                <a:cxn ang="0">
                  <a:pos x="567" y="49"/>
                </a:cxn>
                <a:cxn ang="0">
                  <a:pos x="517" y="58"/>
                </a:cxn>
                <a:cxn ang="0">
                  <a:pos x="469" y="71"/>
                </a:cxn>
                <a:cxn ang="0">
                  <a:pos x="431" y="64"/>
                </a:cxn>
                <a:cxn ang="0">
                  <a:pos x="415" y="61"/>
                </a:cxn>
                <a:cxn ang="0">
                  <a:pos x="402" y="46"/>
                </a:cxn>
                <a:cxn ang="0">
                  <a:pos x="377" y="29"/>
                </a:cxn>
                <a:cxn ang="0">
                  <a:pos x="339" y="22"/>
                </a:cxn>
                <a:cxn ang="0">
                  <a:pos x="300" y="26"/>
                </a:cxn>
                <a:cxn ang="0">
                  <a:pos x="254" y="46"/>
                </a:cxn>
                <a:cxn ang="0">
                  <a:pos x="208" y="71"/>
                </a:cxn>
                <a:cxn ang="0">
                  <a:pos x="174" y="101"/>
                </a:cxn>
                <a:cxn ang="0">
                  <a:pos x="175" y="140"/>
                </a:cxn>
                <a:cxn ang="0">
                  <a:pos x="128" y="167"/>
                </a:cxn>
                <a:cxn ang="0">
                  <a:pos x="77" y="184"/>
                </a:cxn>
                <a:cxn ang="0">
                  <a:pos x="47" y="215"/>
                </a:cxn>
                <a:cxn ang="0">
                  <a:pos x="29" y="221"/>
                </a:cxn>
                <a:cxn ang="0">
                  <a:pos x="10" y="215"/>
                </a:cxn>
                <a:cxn ang="0">
                  <a:pos x="26" y="182"/>
                </a:cxn>
                <a:cxn ang="0">
                  <a:pos x="110" y="112"/>
                </a:cxn>
                <a:cxn ang="0">
                  <a:pos x="203" y="55"/>
                </a:cxn>
                <a:cxn ang="0">
                  <a:pos x="304" y="17"/>
                </a:cxn>
                <a:cxn ang="0">
                  <a:pos x="409" y="1"/>
                </a:cxn>
                <a:cxn ang="0">
                  <a:pos x="520" y="8"/>
                </a:cxn>
                <a:cxn ang="0">
                  <a:pos x="567" y="30"/>
                </a:cxn>
                <a:cxn ang="0">
                  <a:pos x="617" y="52"/>
                </a:cxn>
                <a:cxn ang="0">
                  <a:pos x="664" y="78"/>
                </a:cxn>
                <a:cxn ang="0">
                  <a:pos x="707" y="110"/>
                </a:cxn>
                <a:cxn ang="0">
                  <a:pos x="741" y="154"/>
                </a:cxn>
              </a:cxnLst>
              <a:rect l="0" t="0" r="r" b="b"/>
              <a:pathLst>
                <a:path w="843" h="663">
                  <a:moveTo>
                    <a:pt x="800" y="271"/>
                  </a:moveTo>
                  <a:lnTo>
                    <a:pt x="809" y="313"/>
                  </a:lnTo>
                  <a:lnTo>
                    <a:pt x="820" y="357"/>
                  </a:lnTo>
                  <a:lnTo>
                    <a:pt x="830" y="401"/>
                  </a:lnTo>
                  <a:lnTo>
                    <a:pt x="838" y="445"/>
                  </a:lnTo>
                  <a:lnTo>
                    <a:pt x="843" y="490"/>
                  </a:lnTo>
                  <a:lnTo>
                    <a:pt x="842" y="534"/>
                  </a:lnTo>
                  <a:lnTo>
                    <a:pt x="835" y="577"/>
                  </a:lnTo>
                  <a:lnTo>
                    <a:pt x="819" y="619"/>
                  </a:lnTo>
                  <a:lnTo>
                    <a:pt x="810" y="624"/>
                  </a:lnTo>
                  <a:lnTo>
                    <a:pt x="803" y="628"/>
                  </a:lnTo>
                  <a:lnTo>
                    <a:pt x="795" y="634"/>
                  </a:lnTo>
                  <a:lnTo>
                    <a:pt x="788" y="639"/>
                  </a:lnTo>
                  <a:lnTo>
                    <a:pt x="781" y="646"/>
                  </a:lnTo>
                  <a:lnTo>
                    <a:pt x="774" y="651"/>
                  </a:lnTo>
                  <a:lnTo>
                    <a:pt x="768" y="657"/>
                  </a:lnTo>
                  <a:lnTo>
                    <a:pt x="761" y="663"/>
                  </a:lnTo>
                  <a:lnTo>
                    <a:pt x="758" y="639"/>
                  </a:lnTo>
                  <a:lnTo>
                    <a:pt x="747" y="615"/>
                  </a:lnTo>
                  <a:lnTo>
                    <a:pt x="733" y="592"/>
                  </a:lnTo>
                  <a:lnTo>
                    <a:pt x="717" y="571"/>
                  </a:lnTo>
                  <a:lnTo>
                    <a:pt x="705" y="549"/>
                  </a:lnTo>
                  <a:lnTo>
                    <a:pt x="700" y="527"/>
                  </a:lnTo>
                  <a:lnTo>
                    <a:pt x="706" y="504"/>
                  </a:lnTo>
                  <a:lnTo>
                    <a:pt x="727" y="480"/>
                  </a:lnTo>
                  <a:lnTo>
                    <a:pt x="735" y="474"/>
                  </a:lnTo>
                  <a:lnTo>
                    <a:pt x="746" y="469"/>
                  </a:lnTo>
                  <a:lnTo>
                    <a:pt x="754" y="464"/>
                  </a:lnTo>
                  <a:lnTo>
                    <a:pt x="761" y="454"/>
                  </a:lnTo>
                  <a:lnTo>
                    <a:pt x="761" y="445"/>
                  </a:lnTo>
                  <a:lnTo>
                    <a:pt x="757" y="436"/>
                  </a:lnTo>
                  <a:lnTo>
                    <a:pt x="751" y="426"/>
                  </a:lnTo>
                  <a:lnTo>
                    <a:pt x="742" y="421"/>
                  </a:lnTo>
                  <a:lnTo>
                    <a:pt x="746" y="402"/>
                  </a:lnTo>
                  <a:lnTo>
                    <a:pt x="746" y="382"/>
                  </a:lnTo>
                  <a:lnTo>
                    <a:pt x="739" y="365"/>
                  </a:lnTo>
                  <a:lnTo>
                    <a:pt x="720" y="356"/>
                  </a:lnTo>
                  <a:lnTo>
                    <a:pt x="712" y="356"/>
                  </a:lnTo>
                  <a:lnTo>
                    <a:pt x="703" y="356"/>
                  </a:lnTo>
                  <a:lnTo>
                    <a:pt x="692" y="356"/>
                  </a:lnTo>
                  <a:lnTo>
                    <a:pt x="683" y="355"/>
                  </a:lnTo>
                  <a:lnTo>
                    <a:pt x="674" y="353"/>
                  </a:lnTo>
                  <a:lnTo>
                    <a:pt x="666" y="350"/>
                  </a:lnTo>
                  <a:lnTo>
                    <a:pt x="657" y="344"/>
                  </a:lnTo>
                  <a:lnTo>
                    <a:pt x="652" y="337"/>
                  </a:lnTo>
                  <a:lnTo>
                    <a:pt x="652" y="326"/>
                  </a:lnTo>
                  <a:lnTo>
                    <a:pt x="648" y="315"/>
                  </a:lnTo>
                  <a:lnTo>
                    <a:pt x="641" y="305"/>
                  </a:lnTo>
                  <a:lnTo>
                    <a:pt x="635" y="294"/>
                  </a:lnTo>
                  <a:lnTo>
                    <a:pt x="630" y="284"/>
                  </a:lnTo>
                  <a:lnTo>
                    <a:pt x="627" y="272"/>
                  </a:lnTo>
                  <a:lnTo>
                    <a:pt x="630" y="262"/>
                  </a:lnTo>
                  <a:lnTo>
                    <a:pt x="637" y="249"/>
                  </a:lnTo>
                  <a:lnTo>
                    <a:pt x="644" y="237"/>
                  </a:lnTo>
                  <a:lnTo>
                    <a:pt x="650" y="226"/>
                  </a:lnTo>
                  <a:lnTo>
                    <a:pt x="656" y="213"/>
                  </a:lnTo>
                  <a:lnTo>
                    <a:pt x="661" y="200"/>
                  </a:lnTo>
                  <a:lnTo>
                    <a:pt x="664" y="188"/>
                  </a:lnTo>
                  <a:lnTo>
                    <a:pt x="666" y="174"/>
                  </a:lnTo>
                  <a:lnTo>
                    <a:pt x="663" y="160"/>
                  </a:lnTo>
                  <a:lnTo>
                    <a:pt x="657" y="146"/>
                  </a:lnTo>
                  <a:lnTo>
                    <a:pt x="647" y="133"/>
                  </a:lnTo>
                  <a:lnTo>
                    <a:pt x="637" y="120"/>
                  </a:lnTo>
                  <a:lnTo>
                    <a:pt x="625" y="109"/>
                  </a:lnTo>
                  <a:lnTo>
                    <a:pt x="613" y="97"/>
                  </a:lnTo>
                  <a:lnTo>
                    <a:pt x="602" y="87"/>
                  </a:lnTo>
                  <a:lnTo>
                    <a:pt x="590" y="75"/>
                  </a:lnTo>
                  <a:lnTo>
                    <a:pt x="579" y="62"/>
                  </a:lnTo>
                  <a:lnTo>
                    <a:pt x="567" y="49"/>
                  </a:lnTo>
                  <a:lnTo>
                    <a:pt x="550" y="49"/>
                  </a:lnTo>
                  <a:lnTo>
                    <a:pt x="533" y="53"/>
                  </a:lnTo>
                  <a:lnTo>
                    <a:pt x="517" y="58"/>
                  </a:lnTo>
                  <a:lnTo>
                    <a:pt x="501" y="64"/>
                  </a:lnTo>
                  <a:lnTo>
                    <a:pt x="485" y="68"/>
                  </a:lnTo>
                  <a:lnTo>
                    <a:pt x="469" y="71"/>
                  </a:lnTo>
                  <a:lnTo>
                    <a:pt x="453" y="67"/>
                  </a:lnTo>
                  <a:lnTo>
                    <a:pt x="438" y="59"/>
                  </a:lnTo>
                  <a:lnTo>
                    <a:pt x="431" y="64"/>
                  </a:lnTo>
                  <a:lnTo>
                    <a:pt x="426" y="66"/>
                  </a:lnTo>
                  <a:lnTo>
                    <a:pt x="420" y="65"/>
                  </a:lnTo>
                  <a:lnTo>
                    <a:pt x="415" y="61"/>
                  </a:lnTo>
                  <a:lnTo>
                    <a:pt x="411" y="58"/>
                  </a:lnTo>
                  <a:lnTo>
                    <a:pt x="406" y="52"/>
                  </a:lnTo>
                  <a:lnTo>
                    <a:pt x="402" y="46"/>
                  </a:lnTo>
                  <a:lnTo>
                    <a:pt x="398" y="40"/>
                  </a:lnTo>
                  <a:lnTo>
                    <a:pt x="387" y="33"/>
                  </a:lnTo>
                  <a:lnTo>
                    <a:pt x="377" y="29"/>
                  </a:lnTo>
                  <a:lnTo>
                    <a:pt x="364" y="25"/>
                  </a:lnTo>
                  <a:lnTo>
                    <a:pt x="351" y="23"/>
                  </a:lnTo>
                  <a:lnTo>
                    <a:pt x="339" y="22"/>
                  </a:lnTo>
                  <a:lnTo>
                    <a:pt x="326" y="23"/>
                  </a:lnTo>
                  <a:lnTo>
                    <a:pt x="313" y="24"/>
                  </a:lnTo>
                  <a:lnTo>
                    <a:pt x="300" y="26"/>
                  </a:lnTo>
                  <a:lnTo>
                    <a:pt x="285" y="33"/>
                  </a:lnTo>
                  <a:lnTo>
                    <a:pt x="269" y="39"/>
                  </a:lnTo>
                  <a:lnTo>
                    <a:pt x="254" y="46"/>
                  </a:lnTo>
                  <a:lnTo>
                    <a:pt x="238" y="54"/>
                  </a:lnTo>
                  <a:lnTo>
                    <a:pt x="223" y="61"/>
                  </a:lnTo>
                  <a:lnTo>
                    <a:pt x="208" y="71"/>
                  </a:lnTo>
                  <a:lnTo>
                    <a:pt x="194" y="79"/>
                  </a:lnTo>
                  <a:lnTo>
                    <a:pt x="179" y="89"/>
                  </a:lnTo>
                  <a:lnTo>
                    <a:pt x="174" y="101"/>
                  </a:lnTo>
                  <a:lnTo>
                    <a:pt x="174" y="112"/>
                  </a:lnTo>
                  <a:lnTo>
                    <a:pt x="175" y="125"/>
                  </a:lnTo>
                  <a:lnTo>
                    <a:pt x="175" y="140"/>
                  </a:lnTo>
                  <a:lnTo>
                    <a:pt x="161" y="152"/>
                  </a:lnTo>
                  <a:lnTo>
                    <a:pt x="145" y="161"/>
                  </a:lnTo>
                  <a:lnTo>
                    <a:pt x="128" y="167"/>
                  </a:lnTo>
                  <a:lnTo>
                    <a:pt x="110" y="173"/>
                  </a:lnTo>
                  <a:lnTo>
                    <a:pt x="93" y="177"/>
                  </a:lnTo>
                  <a:lnTo>
                    <a:pt x="77" y="184"/>
                  </a:lnTo>
                  <a:lnTo>
                    <a:pt x="63" y="195"/>
                  </a:lnTo>
                  <a:lnTo>
                    <a:pt x="51" y="209"/>
                  </a:lnTo>
                  <a:lnTo>
                    <a:pt x="47" y="215"/>
                  </a:lnTo>
                  <a:lnTo>
                    <a:pt x="42" y="220"/>
                  </a:lnTo>
                  <a:lnTo>
                    <a:pt x="36" y="222"/>
                  </a:lnTo>
                  <a:lnTo>
                    <a:pt x="29" y="221"/>
                  </a:lnTo>
                  <a:lnTo>
                    <a:pt x="23" y="220"/>
                  </a:lnTo>
                  <a:lnTo>
                    <a:pt x="17" y="218"/>
                  </a:lnTo>
                  <a:lnTo>
                    <a:pt x="10" y="215"/>
                  </a:lnTo>
                  <a:lnTo>
                    <a:pt x="4" y="213"/>
                  </a:lnTo>
                  <a:lnTo>
                    <a:pt x="0" y="209"/>
                  </a:lnTo>
                  <a:lnTo>
                    <a:pt x="26" y="182"/>
                  </a:lnTo>
                  <a:lnTo>
                    <a:pt x="54" y="157"/>
                  </a:lnTo>
                  <a:lnTo>
                    <a:pt x="81" y="134"/>
                  </a:lnTo>
                  <a:lnTo>
                    <a:pt x="110" y="112"/>
                  </a:lnTo>
                  <a:lnTo>
                    <a:pt x="141" y="91"/>
                  </a:lnTo>
                  <a:lnTo>
                    <a:pt x="172" y="73"/>
                  </a:lnTo>
                  <a:lnTo>
                    <a:pt x="203" y="55"/>
                  </a:lnTo>
                  <a:lnTo>
                    <a:pt x="236" y="40"/>
                  </a:lnTo>
                  <a:lnTo>
                    <a:pt x="269" y="28"/>
                  </a:lnTo>
                  <a:lnTo>
                    <a:pt x="304" y="17"/>
                  </a:lnTo>
                  <a:lnTo>
                    <a:pt x="338" y="9"/>
                  </a:lnTo>
                  <a:lnTo>
                    <a:pt x="373" y="3"/>
                  </a:lnTo>
                  <a:lnTo>
                    <a:pt x="409" y="1"/>
                  </a:lnTo>
                  <a:lnTo>
                    <a:pt x="445" y="0"/>
                  </a:lnTo>
                  <a:lnTo>
                    <a:pt x="482" y="2"/>
                  </a:lnTo>
                  <a:lnTo>
                    <a:pt x="520" y="8"/>
                  </a:lnTo>
                  <a:lnTo>
                    <a:pt x="535" y="16"/>
                  </a:lnTo>
                  <a:lnTo>
                    <a:pt x="551" y="23"/>
                  </a:lnTo>
                  <a:lnTo>
                    <a:pt x="567" y="30"/>
                  </a:lnTo>
                  <a:lnTo>
                    <a:pt x="583" y="37"/>
                  </a:lnTo>
                  <a:lnTo>
                    <a:pt x="601" y="45"/>
                  </a:lnTo>
                  <a:lnTo>
                    <a:pt x="617" y="52"/>
                  </a:lnTo>
                  <a:lnTo>
                    <a:pt x="633" y="60"/>
                  </a:lnTo>
                  <a:lnTo>
                    <a:pt x="649" y="68"/>
                  </a:lnTo>
                  <a:lnTo>
                    <a:pt x="664" y="78"/>
                  </a:lnTo>
                  <a:lnTo>
                    <a:pt x="679" y="87"/>
                  </a:lnTo>
                  <a:lnTo>
                    <a:pt x="693" y="98"/>
                  </a:lnTo>
                  <a:lnTo>
                    <a:pt x="707" y="110"/>
                  </a:lnTo>
                  <a:lnTo>
                    <a:pt x="719" y="123"/>
                  </a:lnTo>
                  <a:lnTo>
                    <a:pt x="730" y="138"/>
                  </a:lnTo>
                  <a:lnTo>
                    <a:pt x="741" y="154"/>
                  </a:lnTo>
                  <a:lnTo>
                    <a:pt x="749" y="173"/>
                  </a:lnTo>
                  <a:lnTo>
                    <a:pt x="800" y="271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7413" name="Freeform 5"/>
            <p:cNvSpPr>
              <a:spLocks/>
            </p:cNvSpPr>
            <p:nvPr/>
          </p:nvSpPr>
          <p:spPr bwMode="auto">
            <a:xfrm>
              <a:off x="678" y="1696"/>
              <a:ext cx="268" cy="431"/>
            </a:xfrm>
            <a:custGeom>
              <a:avLst/>
              <a:gdLst/>
              <a:ahLst/>
              <a:cxnLst>
                <a:cxn ang="0">
                  <a:pos x="197" y="31"/>
                </a:cxn>
                <a:cxn ang="0">
                  <a:pos x="238" y="43"/>
                </a:cxn>
                <a:cxn ang="0">
                  <a:pos x="311" y="52"/>
                </a:cxn>
                <a:cxn ang="0">
                  <a:pos x="379" y="44"/>
                </a:cxn>
                <a:cxn ang="0">
                  <a:pos x="435" y="101"/>
                </a:cxn>
                <a:cxn ang="0">
                  <a:pos x="415" y="214"/>
                </a:cxn>
                <a:cxn ang="0">
                  <a:pos x="427" y="295"/>
                </a:cxn>
                <a:cxn ang="0">
                  <a:pos x="457" y="318"/>
                </a:cxn>
                <a:cxn ang="0">
                  <a:pos x="525" y="361"/>
                </a:cxn>
                <a:cxn ang="0">
                  <a:pos x="533" y="401"/>
                </a:cxn>
                <a:cxn ang="0">
                  <a:pos x="492" y="461"/>
                </a:cxn>
                <a:cxn ang="0">
                  <a:pos x="496" y="536"/>
                </a:cxn>
                <a:cxn ang="0">
                  <a:pos x="537" y="616"/>
                </a:cxn>
                <a:cxn ang="0">
                  <a:pos x="517" y="649"/>
                </a:cxn>
                <a:cxn ang="0">
                  <a:pos x="486" y="674"/>
                </a:cxn>
                <a:cxn ang="0">
                  <a:pos x="450" y="782"/>
                </a:cxn>
                <a:cxn ang="0">
                  <a:pos x="405" y="846"/>
                </a:cxn>
                <a:cxn ang="0">
                  <a:pos x="348" y="853"/>
                </a:cxn>
                <a:cxn ang="0">
                  <a:pos x="355" y="827"/>
                </a:cxn>
                <a:cxn ang="0">
                  <a:pos x="382" y="815"/>
                </a:cxn>
                <a:cxn ang="0">
                  <a:pos x="408" y="800"/>
                </a:cxn>
                <a:cxn ang="0">
                  <a:pos x="403" y="773"/>
                </a:cxn>
                <a:cxn ang="0">
                  <a:pos x="369" y="758"/>
                </a:cxn>
                <a:cxn ang="0">
                  <a:pos x="318" y="764"/>
                </a:cxn>
                <a:cxn ang="0">
                  <a:pos x="247" y="764"/>
                </a:cxn>
                <a:cxn ang="0">
                  <a:pos x="172" y="766"/>
                </a:cxn>
                <a:cxn ang="0">
                  <a:pos x="130" y="730"/>
                </a:cxn>
                <a:cxn ang="0">
                  <a:pos x="106" y="687"/>
                </a:cxn>
                <a:cxn ang="0">
                  <a:pos x="53" y="676"/>
                </a:cxn>
                <a:cxn ang="0">
                  <a:pos x="51" y="583"/>
                </a:cxn>
                <a:cxn ang="0">
                  <a:pos x="70" y="596"/>
                </a:cxn>
                <a:cxn ang="0">
                  <a:pos x="100" y="633"/>
                </a:cxn>
                <a:cxn ang="0">
                  <a:pos x="142" y="614"/>
                </a:cxn>
                <a:cxn ang="0">
                  <a:pos x="197" y="614"/>
                </a:cxn>
                <a:cxn ang="0">
                  <a:pos x="252" y="575"/>
                </a:cxn>
                <a:cxn ang="0">
                  <a:pos x="307" y="540"/>
                </a:cxn>
                <a:cxn ang="0">
                  <a:pos x="340" y="534"/>
                </a:cxn>
                <a:cxn ang="0">
                  <a:pos x="358" y="495"/>
                </a:cxn>
                <a:cxn ang="0">
                  <a:pos x="313" y="440"/>
                </a:cxn>
                <a:cxn ang="0">
                  <a:pos x="282" y="408"/>
                </a:cxn>
                <a:cxn ang="0">
                  <a:pos x="272" y="375"/>
                </a:cxn>
                <a:cxn ang="0">
                  <a:pos x="261" y="316"/>
                </a:cxn>
                <a:cxn ang="0">
                  <a:pos x="241" y="266"/>
                </a:cxn>
                <a:cxn ang="0">
                  <a:pos x="260" y="218"/>
                </a:cxn>
                <a:cxn ang="0">
                  <a:pos x="219" y="197"/>
                </a:cxn>
                <a:cxn ang="0">
                  <a:pos x="182" y="193"/>
                </a:cxn>
                <a:cxn ang="0">
                  <a:pos x="151" y="201"/>
                </a:cxn>
                <a:cxn ang="0">
                  <a:pos x="95" y="196"/>
                </a:cxn>
                <a:cxn ang="0">
                  <a:pos x="41" y="187"/>
                </a:cxn>
                <a:cxn ang="0">
                  <a:pos x="14" y="138"/>
                </a:cxn>
                <a:cxn ang="0">
                  <a:pos x="14" y="85"/>
                </a:cxn>
                <a:cxn ang="0">
                  <a:pos x="41" y="45"/>
                </a:cxn>
                <a:cxn ang="0">
                  <a:pos x="124" y="3"/>
                </a:cxn>
              </a:cxnLst>
              <a:rect l="0" t="0" r="r" b="b"/>
              <a:pathLst>
                <a:path w="537" h="861">
                  <a:moveTo>
                    <a:pt x="180" y="5"/>
                  </a:moveTo>
                  <a:lnTo>
                    <a:pt x="183" y="12"/>
                  </a:lnTo>
                  <a:lnTo>
                    <a:pt x="187" y="19"/>
                  </a:lnTo>
                  <a:lnTo>
                    <a:pt x="192" y="25"/>
                  </a:lnTo>
                  <a:lnTo>
                    <a:pt x="197" y="31"/>
                  </a:lnTo>
                  <a:lnTo>
                    <a:pt x="203" y="37"/>
                  </a:lnTo>
                  <a:lnTo>
                    <a:pt x="209" y="41"/>
                  </a:lnTo>
                  <a:lnTo>
                    <a:pt x="216" y="46"/>
                  </a:lnTo>
                  <a:lnTo>
                    <a:pt x="224" y="50"/>
                  </a:lnTo>
                  <a:lnTo>
                    <a:pt x="238" y="43"/>
                  </a:lnTo>
                  <a:lnTo>
                    <a:pt x="252" y="41"/>
                  </a:lnTo>
                  <a:lnTo>
                    <a:pt x="266" y="44"/>
                  </a:lnTo>
                  <a:lnTo>
                    <a:pt x="281" y="47"/>
                  </a:lnTo>
                  <a:lnTo>
                    <a:pt x="296" y="51"/>
                  </a:lnTo>
                  <a:lnTo>
                    <a:pt x="311" y="52"/>
                  </a:lnTo>
                  <a:lnTo>
                    <a:pt x="326" y="48"/>
                  </a:lnTo>
                  <a:lnTo>
                    <a:pt x="340" y="39"/>
                  </a:lnTo>
                  <a:lnTo>
                    <a:pt x="354" y="34"/>
                  </a:lnTo>
                  <a:lnTo>
                    <a:pt x="368" y="37"/>
                  </a:lnTo>
                  <a:lnTo>
                    <a:pt x="379" y="44"/>
                  </a:lnTo>
                  <a:lnTo>
                    <a:pt x="391" y="54"/>
                  </a:lnTo>
                  <a:lnTo>
                    <a:pt x="403" y="67"/>
                  </a:lnTo>
                  <a:lnTo>
                    <a:pt x="413" y="80"/>
                  </a:lnTo>
                  <a:lnTo>
                    <a:pt x="425" y="91"/>
                  </a:lnTo>
                  <a:lnTo>
                    <a:pt x="435" y="101"/>
                  </a:lnTo>
                  <a:lnTo>
                    <a:pt x="442" y="124"/>
                  </a:lnTo>
                  <a:lnTo>
                    <a:pt x="440" y="147"/>
                  </a:lnTo>
                  <a:lnTo>
                    <a:pt x="431" y="170"/>
                  </a:lnTo>
                  <a:lnTo>
                    <a:pt x="423" y="192"/>
                  </a:lnTo>
                  <a:lnTo>
                    <a:pt x="415" y="214"/>
                  </a:lnTo>
                  <a:lnTo>
                    <a:pt x="412" y="236"/>
                  </a:lnTo>
                  <a:lnTo>
                    <a:pt x="416" y="258"/>
                  </a:lnTo>
                  <a:lnTo>
                    <a:pt x="431" y="279"/>
                  </a:lnTo>
                  <a:lnTo>
                    <a:pt x="427" y="287"/>
                  </a:lnTo>
                  <a:lnTo>
                    <a:pt x="427" y="295"/>
                  </a:lnTo>
                  <a:lnTo>
                    <a:pt x="430" y="301"/>
                  </a:lnTo>
                  <a:lnTo>
                    <a:pt x="436" y="306"/>
                  </a:lnTo>
                  <a:lnTo>
                    <a:pt x="443" y="310"/>
                  </a:lnTo>
                  <a:lnTo>
                    <a:pt x="450" y="314"/>
                  </a:lnTo>
                  <a:lnTo>
                    <a:pt x="457" y="318"/>
                  </a:lnTo>
                  <a:lnTo>
                    <a:pt x="462" y="323"/>
                  </a:lnTo>
                  <a:lnTo>
                    <a:pt x="525" y="335"/>
                  </a:lnTo>
                  <a:lnTo>
                    <a:pt x="529" y="343"/>
                  </a:lnTo>
                  <a:lnTo>
                    <a:pt x="528" y="352"/>
                  </a:lnTo>
                  <a:lnTo>
                    <a:pt x="525" y="361"/>
                  </a:lnTo>
                  <a:lnTo>
                    <a:pt x="522" y="371"/>
                  </a:lnTo>
                  <a:lnTo>
                    <a:pt x="520" y="380"/>
                  </a:lnTo>
                  <a:lnTo>
                    <a:pt x="520" y="388"/>
                  </a:lnTo>
                  <a:lnTo>
                    <a:pt x="524" y="395"/>
                  </a:lnTo>
                  <a:lnTo>
                    <a:pt x="533" y="401"/>
                  </a:lnTo>
                  <a:lnTo>
                    <a:pt x="524" y="412"/>
                  </a:lnTo>
                  <a:lnTo>
                    <a:pt x="515" y="424"/>
                  </a:lnTo>
                  <a:lnTo>
                    <a:pt x="507" y="437"/>
                  </a:lnTo>
                  <a:lnTo>
                    <a:pt x="499" y="448"/>
                  </a:lnTo>
                  <a:lnTo>
                    <a:pt x="492" y="461"/>
                  </a:lnTo>
                  <a:lnTo>
                    <a:pt x="486" y="474"/>
                  </a:lnTo>
                  <a:lnTo>
                    <a:pt x="482" y="488"/>
                  </a:lnTo>
                  <a:lnTo>
                    <a:pt x="481" y="503"/>
                  </a:lnTo>
                  <a:lnTo>
                    <a:pt x="487" y="520"/>
                  </a:lnTo>
                  <a:lnTo>
                    <a:pt x="496" y="536"/>
                  </a:lnTo>
                  <a:lnTo>
                    <a:pt x="507" y="551"/>
                  </a:lnTo>
                  <a:lnTo>
                    <a:pt x="518" y="568"/>
                  </a:lnTo>
                  <a:lnTo>
                    <a:pt x="528" y="583"/>
                  </a:lnTo>
                  <a:lnTo>
                    <a:pt x="535" y="599"/>
                  </a:lnTo>
                  <a:lnTo>
                    <a:pt x="537" y="616"/>
                  </a:lnTo>
                  <a:lnTo>
                    <a:pt x="533" y="635"/>
                  </a:lnTo>
                  <a:lnTo>
                    <a:pt x="529" y="638"/>
                  </a:lnTo>
                  <a:lnTo>
                    <a:pt x="525" y="642"/>
                  </a:lnTo>
                  <a:lnTo>
                    <a:pt x="521" y="647"/>
                  </a:lnTo>
                  <a:lnTo>
                    <a:pt x="517" y="649"/>
                  </a:lnTo>
                  <a:lnTo>
                    <a:pt x="513" y="652"/>
                  </a:lnTo>
                  <a:lnTo>
                    <a:pt x="508" y="654"/>
                  </a:lnTo>
                  <a:lnTo>
                    <a:pt x="502" y="655"/>
                  </a:lnTo>
                  <a:lnTo>
                    <a:pt x="496" y="654"/>
                  </a:lnTo>
                  <a:lnTo>
                    <a:pt x="486" y="674"/>
                  </a:lnTo>
                  <a:lnTo>
                    <a:pt x="477" y="695"/>
                  </a:lnTo>
                  <a:lnTo>
                    <a:pt x="470" y="717"/>
                  </a:lnTo>
                  <a:lnTo>
                    <a:pt x="463" y="738"/>
                  </a:lnTo>
                  <a:lnTo>
                    <a:pt x="456" y="760"/>
                  </a:lnTo>
                  <a:lnTo>
                    <a:pt x="450" y="782"/>
                  </a:lnTo>
                  <a:lnTo>
                    <a:pt x="443" y="803"/>
                  </a:lnTo>
                  <a:lnTo>
                    <a:pt x="435" y="824"/>
                  </a:lnTo>
                  <a:lnTo>
                    <a:pt x="425" y="831"/>
                  </a:lnTo>
                  <a:lnTo>
                    <a:pt x="415" y="838"/>
                  </a:lnTo>
                  <a:lnTo>
                    <a:pt x="405" y="846"/>
                  </a:lnTo>
                  <a:lnTo>
                    <a:pt x="396" y="853"/>
                  </a:lnTo>
                  <a:lnTo>
                    <a:pt x="384" y="859"/>
                  </a:lnTo>
                  <a:lnTo>
                    <a:pt x="374" y="861"/>
                  </a:lnTo>
                  <a:lnTo>
                    <a:pt x="361" y="859"/>
                  </a:lnTo>
                  <a:lnTo>
                    <a:pt x="348" y="853"/>
                  </a:lnTo>
                  <a:lnTo>
                    <a:pt x="343" y="847"/>
                  </a:lnTo>
                  <a:lnTo>
                    <a:pt x="343" y="841"/>
                  </a:lnTo>
                  <a:lnTo>
                    <a:pt x="346" y="836"/>
                  </a:lnTo>
                  <a:lnTo>
                    <a:pt x="349" y="831"/>
                  </a:lnTo>
                  <a:lnTo>
                    <a:pt x="355" y="827"/>
                  </a:lnTo>
                  <a:lnTo>
                    <a:pt x="361" y="824"/>
                  </a:lnTo>
                  <a:lnTo>
                    <a:pt x="365" y="820"/>
                  </a:lnTo>
                  <a:lnTo>
                    <a:pt x="370" y="817"/>
                  </a:lnTo>
                  <a:lnTo>
                    <a:pt x="376" y="816"/>
                  </a:lnTo>
                  <a:lnTo>
                    <a:pt x="382" y="815"/>
                  </a:lnTo>
                  <a:lnTo>
                    <a:pt x="387" y="812"/>
                  </a:lnTo>
                  <a:lnTo>
                    <a:pt x="393" y="810"/>
                  </a:lnTo>
                  <a:lnTo>
                    <a:pt x="398" y="807"/>
                  </a:lnTo>
                  <a:lnTo>
                    <a:pt x="404" y="803"/>
                  </a:lnTo>
                  <a:lnTo>
                    <a:pt x="408" y="800"/>
                  </a:lnTo>
                  <a:lnTo>
                    <a:pt x="413" y="795"/>
                  </a:lnTo>
                  <a:lnTo>
                    <a:pt x="413" y="788"/>
                  </a:lnTo>
                  <a:lnTo>
                    <a:pt x="411" y="782"/>
                  </a:lnTo>
                  <a:lnTo>
                    <a:pt x="407" y="778"/>
                  </a:lnTo>
                  <a:lnTo>
                    <a:pt x="403" y="773"/>
                  </a:lnTo>
                  <a:lnTo>
                    <a:pt x="397" y="771"/>
                  </a:lnTo>
                  <a:lnTo>
                    <a:pt x="391" y="767"/>
                  </a:lnTo>
                  <a:lnTo>
                    <a:pt x="385" y="765"/>
                  </a:lnTo>
                  <a:lnTo>
                    <a:pt x="380" y="761"/>
                  </a:lnTo>
                  <a:lnTo>
                    <a:pt x="369" y="758"/>
                  </a:lnTo>
                  <a:lnTo>
                    <a:pt x="358" y="758"/>
                  </a:lnTo>
                  <a:lnTo>
                    <a:pt x="348" y="759"/>
                  </a:lnTo>
                  <a:lnTo>
                    <a:pt x="338" y="761"/>
                  </a:lnTo>
                  <a:lnTo>
                    <a:pt x="327" y="764"/>
                  </a:lnTo>
                  <a:lnTo>
                    <a:pt x="318" y="764"/>
                  </a:lnTo>
                  <a:lnTo>
                    <a:pt x="307" y="761"/>
                  </a:lnTo>
                  <a:lnTo>
                    <a:pt x="297" y="754"/>
                  </a:lnTo>
                  <a:lnTo>
                    <a:pt x="280" y="754"/>
                  </a:lnTo>
                  <a:lnTo>
                    <a:pt x="263" y="758"/>
                  </a:lnTo>
                  <a:lnTo>
                    <a:pt x="247" y="764"/>
                  </a:lnTo>
                  <a:lnTo>
                    <a:pt x="232" y="771"/>
                  </a:lnTo>
                  <a:lnTo>
                    <a:pt x="217" y="775"/>
                  </a:lnTo>
                  <a:lnTo>
                    <a:pt x="202" y="778"/>
                  </a:lnTo>
                  <a:lnTo>
                    <a:pt x="187" y="775"/>
                  </a:lnTo>
                  <a:lnTo>
                    <a:pt x="172" y="766"/>
                  </a:lnTo>
                  <a:lnTo>
                    <a:pt x="165" y="758"/>
                  </a:lnTo>
                  <a:lnTo>
                    <a:pt x="156" y="751"/>
                  </a:lnTo>
                  <a:lnTo>
                    <a:pt x="146" y="745"/>
                  </a:lnTo>
                  <a:lnTo>
                    <a:pt x="137" y="738"/>
                  </a:lnTo>
                  <a:lnTo>
                    <a:pt x="130" y="730"/>
                  </a:lnTo>
                  <a:lnTo>
                    <a:pt x="126" y="722"/>
                  </a:lnTo>
                  <a:lnTo>
                    <a:pt x="124" y="711"/>
                  </a:lnTo>
                  <a:lnTo>
                    <a:pt x="128" y="700"/>
                  </a:lnTo>
                  <a:lnTo>
                    <a:pt x="117" y="689"/>
                  </a:lnTo>
                  <a:lnTo>
                    <a:pt x="106" y="687"/>
                  </a:lnTo>
                  <a:lnTo>
                    <a:pt x="95" y="686"/>
                  </a:lnTo>
                  <a:lnTo>
                    <a:pt x="84" y="685"/>
                  </a:lnTo>
                  <a:lnTo>
                    <a:pt x="72" y="684"/>
                  </a:lnTo>
                  <a:lnTo>
                    <a:pt x="62" y="680"/>
                  </a:lnTo>
                  <a:lnTo>
                    <a:pt x="53" y="676"/>
                  </a:lnTo>
                  <a:lnTo>
                    <a:pt x="44" y="670"/>
                  </a:lnTo>
                  <a:lnTo>
                    <a:pt x="37" y="660"/>
                  </a:lnTo>
                  <a:lnTo>
                    <a:pt x="36" y="633"/>
                  </a:lnTo>
                  <a:lnTo>
                    <a:pt x="42" y="607"/>
                  </a:lnTo>
                  <a:lnTo>
                    <a:pt x="51" y="583"/>
                  </a:lnTo>
                  <a:lnTo>
                    <a:pt x="59" y="557"/>
                  </a:lnTo>
                  <a:lnTo>
                    <a:pt x="66" y="557"/>
                  </a:lnTo>
                  <a:lnTo>
                    <a:pt x="69" y="569"/>
                  </a:lnTo>
                  <a:lnTo>
                    <a:pt x="70" y="583"/>
                  </a:lnTo>
                  <a:lnTo>
                    <a:pt x="70" y="596"/>
                  </a:lnTo>
                  <a:lnTo>
                    <a:pt x="70" y="608"/>
                  </a:lnTo>
                  <a:lnTo>
                    <a:pt x="77" y="614"/>
                  </a:lnTo>
                  <a:lnTo>
                    <a:pt x="85" y="621"/>
                  </a:lnTo>
                  <a:lnTo>
                    <a:pt x="92" y="628"/>
                  </a:lnTo>
                  <a:lnTo>
                    <a:pt x="100" y="633"/>
                  </a:lnTo>
                  <a:lnTo>
                    <a:pt x="108" y="637"/>
                  </a:lnTo>
                  <a:lnTo>
                    <a:pt x="117" y="638"/>
                  </a:lnTo>
                  <a:lnTo>
                    <a:pt x="126" y="636"/>
                  </a:lnTo>
                  <a:lnTo>
                    <a:pt x="135" y="630"/>
                  </a:lnTo>
                  <a:lnTo>
                    <a:pt x="142" y="614"/>
                  </a:lnTo>
                  <a:lnTo>
                    <a:pt x="151" y="607"/>
                  </a:lnTo>
                  <a:lnTo>
                    <a:pt x="161" y="605"/>
                  </a:lnTo>
                  <a:lnTo>
                    <a:pt x="173" y="607"/>
                  </a:lnTo>
                  <a:lnTo>
                    <a:pt x="185" y="612"/>
                  </a:lnTo>
                  <a:lnTo>
                    <a:pt x="197" y="614"/>
                  </a:lnTo>
                  <a:lnTo>
                    <a:pt x="210" y="614"/>
                  </a:lnTo>
                  <a:lnTo>
                    <a:pt x="224" y="608"/>
                  </a:lnTo>
                  <a:lnTo>
                    <a:pt x="236" y="600"/>
                  </a:lnTo>
                  <a:lnTo>
                    <a:pt x="244" y="589"/>
                  </a:lnTo>
                  <a:lnTo>
                    <a:pt x="252" y="575"/>
                  </a:lnTo>
                  <a:lnTo>
                    <a:pt x="260" y="562"/>
                  </a:lnTo>
                  <a:lnTo>
                    <a:pt x="268" y="550"/>
                  </a:lnTo>
                  <a:lnTo>
                    <a:pt x="279" y="541"/>
                  </a:lnTo>
                  <a:lnTo>
                    <a:pt x="291" y="538"/>
                  </a:lnTo>
                  <a:lnTo>
                    <a:pt x="307" y="540"/>
                  </a:lnTo>
                  <a:lnTo>
                    <a:pt x="313" y="534"/>
                  </a:lnTo>
                  <a:lnTo>
                    <a:pt x="319" y="533"/>
                  </a:lnTo>
                  <a:lnTo>
                    <a:pt x="326" y="533"/>
                  </a:lnTo>
                  <a:lnTo>
                    <a:pt x="333" y="533"/>
                  </a:lnTo>
                  <a:lnTo>
                    <a:pt x="340" y="534"/>
                  </a:lnTo>
                  <a:lnTo>
                    <a:pt x="346" y="533"/>
                  </a:lnTo>
                  <a:lnTo>
                    <a:pt x="352" y="529"/>
                  </a:lnTo>
                  <a:lnTo>
                    <a:pt x="355" y="521"/>
                  </a:lnTo>
                  <a:lnTo>
                    <a:pt x="358" y="507"/>
                  </a:lnTo>
                  <a:lnTo>
                    <a:pt x="358" y="495"/>
                  </a:lnTo>
                  <a:lnTo>
                    <a:pt x="353" y="482"/>
                  </a:lnTo>
                  <a:lnTo>
                    <a:pt x="345" y="472"/>
                  </a:lnTo>
                  <a:lnTo>
                    <a:pt x="334" y="461"/>
                  </a:lnTo>
                  <a:lnTo>
                    <a:pt x="324" y="451"/>
                  </a:lnTo>
                  <a:lnTo>
                    <a:pt x="313" y="440"/>
                  </a:lnTo>
                  <a:lnTo>
                    <a:pt x="304" y="430"/>
                  </a:lnTo>
                  <a:lnTo>
                    <a:pt x="297" y="426"/>
                  </a:lnTo>
                  <a:lnTo>
                    <a:pt x="291" y="422"/>
                  </a:lnTo>
                  <a:lnTo>
                    <a:pt x="287" y="415"/>
                  </a:lnTo>
                  <a:lnTo>
                    <a:pt x="282" y="408"/>
                  </a:lnTo>
                  <a:lnTo>
                    <a:pt x="277" y="401"/>
                  </a:lnTo>
                  <a:lnTo>
                    <a:pt x="273" y="394"/>
                  </a:lnTo>
                  <a:lnTo>
                    <a:pt x="267" y="389"/>
                  </a:lnTo>
                  <a:lnTo>
                    <a:pt x="260" y="386"/>
                  </a:lnTo>
                  <a:lnTo>
                    <a:pt x="272" y="375"/>
                  </a:lnTo>
                  <a:lnTo>
                    <a:pt x="277" y="363"/>
                  </a:lnTo>
                  <a:lnTo>
                    <a:pt x="277" y="349"/>
                  </a:lnTo>
                  <a:lnTo>
                    <a:pt x="275" y="335"/>
                  </a:lnTo>
                  <a:lnTo>
                    <a:pt x="268" y="325"/>
                  </a:lnTo>
                  <a:lnTo>
                    <a:pt x="261" y="316"/>
                  </a:lnTo>
                  <a:lnTo>
                    <a:pt x="254" y="308"/>
                  </a:lnTo>
                  <a:lnTo>
                    <a:pt x="248" y="298"/>
                  </a:lnTo>
                  <a:lnTo>
                    <a:pt x="243" y="288"/>
                  </a:lnTo>
                  <a:lnTo>
                    <a:pt x="240" y="278"/>
                  </a:lnTo>
                  <a:lnTo>
                    <a:pt x="241" y="266"/>
                  </a:lnTo>
                  <a:lnTo>
                    <a:pt x="245" y="255"/>
                  </a:lnTo>
                  <a:lnTo>
                    <a:pt x="251" y="245"/>
                  </a:lnTo>
                  <a:lnTo>
                    <a:pt x="258" y="236"/>
                  </a:lnTo>
                  <a:lnTo>
                    <a:pt x="262" y="228"/>
                  </a:lnTo>
                  <a:lnTo>
                    <a:pt x="260" y="218"/>
                  </a:lnTo>
                  <a:lnTo>
                    <a:pt x="253" y="211"/>
                  </a:lnTo>
                  <a:lnTo>
                    <a:pt x="245" y="206"/>
                  </a:lnTo>
                  <a:lnTo>
                    <a:pt x="237" y="201"/>
                  </a:lnTo>
                  <a:lnTo>
                    <a:pt x="229" y="199"/>
                  </a:lnTo>
                  <a:lnTo>
                    <a:pt x="219" y="197"/>
                  </a:lnTo>
                  <a:lnTo>
                    <a:pt x="210" y="194"/>
                  </a:lnTo>
                  <a:lnTo>
                    <a:pt x="202" y="190"/>
                  </a:lnTo>
                  <a:lnTo>
                    <a:pt x="194" y="185"/>
                  </a:lnTo>
                  <a:lnTo>
                    <a:pt x="188" y="189"/>
                  </a:lnTo>
                  <a:lnTo>
                    <a:pt x="182" y="193"/>
                  </a:lnTo>
                  <a:lnTo>
                    <a:pt x="177" y="198"/>
                  </a:lnTo>
                  <a:lnTo>
                    <a:pt x="170" y="203"/>
                  </a:lnTo>
                  <a:lnTo>
                    <a:pt x="163" y="206"/>
                  </a:lnTo>
                  <a:lnTo>
                    <a:pt x="157" y="206"/>
                  </a:lnTo>
                  <a:lnTo>
                    <a:pt x="151" y="201"/>
                  </a:lnTo>
                  <a:lnTo>
                    <a:pt x="146" y="192"/>
                  </a:lnTo>
                  <a:lnTo>
                    <a:pt x="134" y="198"/>
                  </a:lnTo>
                  <a:lnTo>
                    <a:pt x="121" y="200"/>
                  </a:lnTo>
                  <a:lnTo>
                    <a:pt x="108" y="199"/>
                  </a:lnTo>
                  <a:lnTo>
                    <a:pt x="95" y="196"/>
                  </a:lnTo>
                  <a:lnTo>
                    <a:pt x="83" y="192"/>
                  </a:lnTo>
                  <a:lnTo>
                    <a:pt x="69" y="191"/>
                  </a:lnTo>
                  <a:lnTo>
                    <a:pt x="56" y="193"/>
                  </a:lnTo>
                  <a:lnTo>
                    <a:pt x="43" y="199"/>
                  </a:lnTo>
                  <a:lnTo>
                    <a:pt x="41" y="187"/>
                  </a:lnTo>
                  <a:lnTo>
                    <a:pt x="36" y="177"/>
                  </a:lnTo>
                  <a:lnTo>
                    <a:pt x="32" y="167"/>
                  </a:lnTo>
                  <a:lnTo>
                    <a:pt x="27" y="157"/>
                  </a:lnTo>
                  <a:lnTo>
                    <a:pt x="20" y="147"/>
                  </a:lnTo>
                  <a:lnTo>
                    <a:pt x="14" y="138"/>
                  </a:lnTo>
                  <a:lnTo>
                    <a:pt x="7" y="128"/>
                  </a:lnTo>
                  <a:lnTo>
                    <a:pt x="0" y="119"/>
                  </a:lnTo>
                  <a:lnTo>
                    <a:pt x="11" y="110"/>
                  </a:lnTo>
                  <a:lnTo>
                    <a:pt x="15" y="99"/>
                  </a:lnTo>
                  <a:lnTo>
                    <a:pt x="14" y="85"/>
                  </a:lnTo>
                  <a:lnTo>
                    <a:pt x="12" y="73"/>
                  </a:lnTo>
                  <a:lnTo>
                    <a:pt x="11" y="61"/>
                  </a:lnTo>
                  <a:lnTo>
                    <a:pt x="13" y="52"/>
                  </a:lnTo>
                  <a:lnTo>
                    <a:pt x="22" y="46"/>
                  </a:lnTo>
                  <a:lnTo>
                    <a:pt x="41" y="45"/>
                  </a:lnTo>
                  <a:lnTo>
                    <a:pt x="57" y="36"/>
                  </a:lnTo>
                  <a:lnTo>
                    <a:pt x="73" y="25"/>
                  </a:lnTo>
                  <a:lnTo>
                    <a:pt x="90" y="17"/>
                  </a:lnTo>
                  <a:lnTo>
                    <a:pt x="107" y="9"/>
                  </a:lnTo>
                  <a:lnTo>
                    <a:pt x="124" y="3"/>
                  </a:lnTo>
                  <a:lnTo>
                    <a:pt x="142" y="0"/>
                  </a:lnTo>
                  <a:lnTo>
                    <a:pt x="160" y="1"/>
                  </a:lnTo>
                  <a:lnTo>
                    <a:pt x="180" y="5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7414" name="Freeform 6"/>
            <p:cNvSpPr>
              <a:spLocks/>
            </p:cNvSpPr>
            <p:nvPr/>
          </p:nvSpPr>
          <p:spPr bwMode="auto">
            <a:xfrm>
              <a:off x="607" y="1769"/>
              <a:ext cx="234" cy="332"/>
            </a:xfrm>
            <a:custGeom>
              <a:avLst/>
              <a:gdLst/>
              <a:ahLst/>
              <a:cxnLst>
                <a:cxn ang="0">
                  <a:pos x="248" y="80"/>
                </a:cxn>
                <a:cxn ang="0">
                  <a:pos x="298" y="80"/>
                </a:cxn>
                <a:cxn ang="0">
                  <a:pos x="331" y="75"/>
                </a:cxn>
                <a:cxn ang="0">
                  <a:pos x="359" y="76"/>
                </a:cxn>
                <a:cxn ang="0">
                  <a:pos x="361" y="139"/>
                </a:cxn>
                <a:cxn ang="0">
                  <a:pos x="386" y="207"/>
                </a:cxn>
                <a:cxn ang="0">
                  <a:pos x="361" y="213"/>
                </a:cxn>
                <a:cxn ang="0">
                  <a:pos x="332" y="207"/>
                </a:cxn>
                <a:cxn ang="0">
                  <a:pos x="303" y="262"/>
                </a:cxn>
                <a:cxn ang="0">
                  <a:pos x="319" y="300"/>
                </a:cxn>
                <a:cxn ang="0">
                  <a:pos x="342" y="321"/>
                </a:cxn>
                <a:cxn ang="0">
                  <a:pos x="374" y="322"/>
                </a:cxn>
                <a:cxn ang="0">
                  <a:pos x="403" y="303"/>
                </a:cxn>
                <a:cxn ang="0">
                  <a:pos x="424" y="307"/>
                </a:cxn>
                <a:cxn ang="0">
                  <a:pos x="456" y="339"/>
                </a:cxn>
                <a:cxn ang="0">
                  <a:pos x="437" y="366"/>
                </a:cxn>
                <a:cxn ang="0">
                  <a:pos x="379" y="394"/>
                </a:cxn>
                <a:cxn ang="0">
                  <a:pos x="334" y="433"/>
                </a:cxn>
                <a:cxn ang="0">
                  <a:pos x="278" y="433"/>
                </a:cxn>
                <a:cxn ang="0">
                  <a:pos x="247" y="453"/>
                </a:cxn>
                <a:cxn ang="0">
                  <a:pos x="242" y="417"/>
                </a:cxn>
                <a:cxn ang="0">
                  <a:pos x="220" y="394"/>
                </a:cxn>
                <a:cxn ang="0">
                  <a:pos x="196" y="382"/>
                </a:cxn>
                <a:cxn ang="0">
                  <a:pos x="176" y="395"/>
                </a:cxn>
                <a:cxn ang="0">
                  <a:pos x="155" y="473"/>
                </a:cxn>
                <a:cxn ang="0">
                  <a:pos x="181" y="557"/>
                </a:cxn>
                <a:cxn ang="0">
                  <a:pos x="225" y="562"/>
                </a:cxn>
                <a:cxn ang="0">
                  <a:pos x="246" y="602"/>
                </a:cxn>
                <a:cxn ang="0">
                  <a:pos x="300" y="637"/>
                </a:cxn>
                <a:cxn ang="0">
                  <a:pos x="315" y="657"/>
                </a:cxn>
                <a:cxn ang="0">
                  <a:pos x="280" y="633"/>
                </a:cxn>
                <a:cxn ang="0">
                  <a:pos x="244" y="619"/>
                </a:cxn>
                <a:cxn ang="0">
                  <a:pos x="228" y="600"/>
                </a:cxn>
                <a:cxn ang="0">
                  <a:pos x="196" y="590"/>
                </a:cxn>
                <a:cxn ang="0">
                  <a:pos x="150" y="558"/>
                </a:cxn>
                <a:cxn ang="0">
                  <a:pos x="99" y="537"/>
                </a:cxn>
                <a:cxn ang="0">
                  <a:pos x="73" y="489"/>
                </a:cxn>
                <a:cxn ang="0">
                  <a:pos x="44" y="438"/>
                </a:cxn>
                <a:cxn ang="0">
                  <a:pos x="14" y="404"/>
                </a:cxn>
                <a:cxn ang="0">
                  <a:pos x="0" y="372"/>
                </a:cxn>
                <a:cxn ang="0">
                  <a:pos x="30" y="248"/>
                </a:cxn>
                <a:cxn ang="0">
                  <a:pos x="69" y="233"/>
                </a:cxn>
                <a:cxn ang="0">
                  <a:pos x="94" y="186"/>
                </a:cxn>
                <a:cxn ang="0">
                  <a:pos x="89" y="113"/>
                </a:cxn>
                <a:cxn ang="0">
                  <a:pos x="68" y="56"/>
                </a:cxn>
                <a:cxn ang="0">
                  <a:pos x="99" y="23"/>
                </a:cxn>
                <a:cxn ang="0">
                  <a:pos x="132" y="12"/>
                </a:cxn>
                <a:cxn ang="0">
                  <a:pos x="163" y="71"/>
                </a:cxn>
              </a:cxnLst>
              <a:rect l="0" t="0" r="r" b="b"/>
              <a:pathLst>
                <a:path w="468" h="664">
                  <a:moveTo>
                    <a:pt x="208" y="83"/>
                  </a:moveTo>
                  <a:lnTo>
                    <a:pt x="222" y="83"/>
                  </a:lnTo>
                  <a:lnTo>
                    <a:pt x="235" y="81"/>
                  </a:lnTo>
                  <a:lnTo>
                    <a:pt x="248" y="80"/>
                  </a:lnTo>
                  <a:lnTo>
                    <a:pt x="261" y="77"/>
                  </a:lnTo>
                  <a:lnTo>
                    <a:pt x="272" y="77"/>
                  </a:lnTo>
                  <a:lnTo>
                    <a:pt x="285" y="77"/>
                  </a:lnTo>
                  <a:lnTo>
                    <a:pt x="298" y="80"/>
                  </a:lnTo>
                  <a:lnTo>
                    <a:pt x="310" y="83"/>
                  </a:lnTo>
                  <a:lnTo>
                    <a:pt x="317" y="81"/>
                  </a:lnTo>
                  <a:lnTo>
                    <a:pt x="324" y="78"/>
                  </a:lnTo>
                  <a:lnTo>
                    <a:pt x="331" y="75"/>
                  </a:lnTo>
                  <a:lnTo>
                    <a:pt x="338" y="73"/>
                  </a:lnTo>
                  <a:lnTo>
                    <a:pt x="345" y="73"/>
                  </a:lnTo>
                  <a:lnTo>
                    <a:pt x="352" y="73"/>
                  </a:lnTo>
                  <a:lnTo>
                    <a:pt x="359" y="76"/>
                  </a:lnTo>
                  <a:lnTo>
                    <a:pt x="366" y="83"/>
                  </a:lnTo>
                  <a:lnTo>
                    <a:pt x="356" y="103"/>
                  </a:lnTo>
                  <a:lnTo>
                    <a:pt x="354" y="121"/>
                  </a:lnTo>
                  <a:lnTo>
                    <a:pt x="361" y="139"/>
                  </a:lnTo>
                  <a:lnTo>
                    <a:pt x="371" y="155"/>
                  </a:lnTo>
                  <a:lnTo>
                    <a:pt x="380" y="172"/>
                  </a:lnTo>
                  <a:lnTo>
                    <a:pt x="386" y="189"/>
                  </a:lnTo>
                  <a:lnTo>
                    <a:pt x="386" y="207"/>
                  </a:lnTo>
                  <a:lnTo>
                    <a:pt x="376" y="226"/>
                  </a:lnTo>
                  <a:lnTo>
                    <a:pt x="373" y="220"/>
                  </a:lnTo>
                  <a:lnTo>
                    <a:pt x="367" y="215"/>
                  </a:lnTo>
                  <a:lnTo>
                    <a:pt x="361" y="213"/>
                  </a:lnTo>
                  <a:lnTo>
                    <a:pt x="354" y="209"/>
                  </a:lnTo>
                  <a:lnTo>
                    <a:pt x="347" y="208"/>
                  </a:lnTo>
                  <a:lnTo>
                    <a:pt x="341" y="207"/>
                  </a:lnTo>
                  <a:lnTo>
                    <a:pt x="332" y="207"/>
                  </a:lnTo>
                  <a:lnTo>
                    <a:pt x="325" y="207"/>
                  </a:lnTo>
                  <a:lnTo>
                    <a:pt x="309" y="222"/>
                  </a:lnTo>
                  <a:lnTo>
                    <a:pt x="303" y="241"/>
                  </a:lnTo>
                  <a:lnTo>
                    <a:pt x="303" y="262"/>
                  </a:lnTo>
                  <a:lnTo>
                    <a:pt x="307" y="281"/>
                  </a:lnTo>
                  <a:lnTo>
                    <a:pt x="309" y="288"/>
                  </a:lnTo>
                  <a:lnTo>
                    <a:pt x="314" y="294"/>
                  </a:lnTo>
                  <a:lnTo>
                    <a:pt x="319" y="300"/>
                  </a:lnTo>
                  <a:lnTo>
                    <a:pt x="324" y="306"/>
                  </a:lnTo>
                  <a:lnTo>
                    <a:pt x="330" y="311"/>
                  </a:lnTo>
                  <a:lnTo>
                    <a:pt x="336" y="316"/>
                  </a:lnTo>
                  <a:lnTo>
                    <a:pt x="342" y="321"/>
                  </a:lnTo>
                  <a:lnTo>
                    <a:pt x="347" y="325"/>
                  </a:lnTo>
                  <a:lnTo>
                    <a:pt x="357" y="325"/>
                  </a:lnTo>
                  <a:lnTo>
                    <a:pt x="366" y="324"/>
                  </a:lnTo>
                  <a:lnTo>
                    <a:pt x="374" y="322"/>
                  </a:lnTo>
                  <a:lnTo>
                    <a:pt x="382" y="318"/>
                  </a:lnTo>
                  <a:lnTo>
                    <a:pt x="389" y="315"/>
                  </a:lnTo>
                  <a:lnTo>
                    <a:pt x="396" y="309"/>
                  </a:lnTo>
                  <a:lnTo>
                    <a:pt x="403" y="303"/>
                  </a:lnTo>
                  <a:lnTo>
                    <a:pt x="409" y="296"/>
                  </a:lnTo>
                  <a:lnTo>
                    <a:pt x="409" y="288"/>
                  </a:lnTo>
                  <a:lnTo>
                    <a:pt x="416" y="299"/>
                  </a:lnTo>
                  <a:lnTo>
                    <a:pt x="424" y="307"/>
                  </a:lnTo>
                  <a:lnTo>
                    <a:pt x="432" y="315"/>
                  </a:lnTo>
                  <a:lnTo>
                    <a:pt x="440" y="323"/>
                  </a:lnTo>
                  <a:lnTo>
                    <a:pt x="448" y="331"/>
                  </a:lnTo>
                  <a:lnTo>
                    <a:pt x="456" y="339"/>
                  </a:lnTo>
                  <a:lnTo>
                    <a:pt x="462" y="349"/>
                  </a:lnTo>
                  <a:lnTo>
                    <a:pt x="468" y="358"/>
                  </a:lnTo>
                  <a:lnTo>
                    <a:pt x="452" y="361"/>
                  </a:lnTo>
                  <a:lnTo>
                    <a:pt x="437" y="366"/>
                  </a:lnTo>
                  <a:lnTo>
                    <a:pt x="421" y="371"/>
                  </a:lnTo>
                  <a:lnTo>
                    <a:pt x="405" y="376"/>
                  </a:lnTo>
                  <a:lnTo>
                    <a:pt x="392" y="384"/>
                  </a:lnTo>
                  <a:lnTo>
                    <a:pt x="379" y="394"/>
                  </a:lnTo>
                  <a:lnTo>
                    <a:pt x="367" y="406"/>
                  </a:lnTo>
                  <a:lnTo>
                    <a:pt x="358" y="420"/>
                  </a:lnTo>
                  <a:lnTo>
                    <a:pt x="346" y="430"/>
                  </a:lnTo>
                  <a:lnTo>
                    <a:pt x="334" y="433"/>
                  </a:lnTo>
                  <a:lnTo>
                    <a:pt x="319" y="433"/>
                  </a:lnTo>
                  <a:lnTo>
                    <a:pt x="303" y="431"/>
                  </a:lnTo>
                  <a:lnTo>
                    <a:pt x="290" y="431"/>
                  </a:lnTo>
                  <a:lnTo>
                    <a:pt x="278" y="433"/>
                  </a:lnTo>
                  <a:lnTo>
                    <a:pt x="269" y="442"/>
                  </a:lnTo>
                  <a:lnTo>
                    <a:pt x="263" y="461"/>
                  </a:lnTo>
                  <a:lnTo>
                    <a:pt x="254" y="459"/>
                  </a:lnTo>
                  <a:lnTo>
                    <a:pt x="247" y="453"/>
                  </a:lnTo>
                  <a:lnTo>
                    <a:pt x="243" y="444"/>
                  </a:lnTo>
                  <a:lnTo>
                    <a:pt x="241" y="434"/>
                  </a:lnTo>
                  <a:lnTo>
                    <a:pt x="243" y="425"/>
                  </a:lnTo>
                  <a:lnTo>
                    <a:pt x="242" y="417"/>
                  </a:lnTo>
                  <a:lnTo>
                    <a:pt x="239" y="410"/>
                  </a:lnTo>
                  <a:lnTo>
                    <a:pt x="234" y="404"/>
                  </a:lnTo>
                  <a:lnTo>
                    <a:pt x="227" y="398"/>
                  </a:lnTo>
                  <a:lnTo>
                    <a:pt x="220" y="394"/>
                  </a:lnTo>
                  <a:lnTo>
                    <a:pt x="214" y="388"/>
                  </a:lnTo>
                  <a:lnTo>
                    <a:pt x="208" y="383"/>
                  </a:lnTo>
                  <a:lnTo>
                    <a:pt x="201" y="382"/>
                  </a:lnTo>
                  <a:lnTo>
                    <a:pt x="196" y="382"/>
                  </a:lnTo>
                  <a:lnTo>
                    <a:pt x="190" y="384"/>
                  </a:lnTo>
                  <a:lnTo>
                    <a:pt x="185" y="387"/>
                  </a:lnTo>
                  <a:lnTo>
                    <a:pt x="181" y="390"/>
                  </a:lnTo>
                  <a:lnTo>
                    <a:pt x="176" y="395"/>
                  </a:lnTo>
                  <a:lnTo>
                    <a:pt x="174" y="400"/>
                  </a:lnTo>
                  <a:lnTo>
                    <a:pt x="171" y="405"/>
                  </a:lnTo>
                  <a:lnTo>
                    <a:pt x="163" y="440"/>
                  </a:lnTo>
                  <a:lnTo>
                    <a:pt x="155" y="473"/>
                  </a:lnTo>
                  <a:lnTo>
                    <a:pt x="154" y="506"/>
                  </a:lnTo>
                  <a:lnTo>
                    <a:pt x="164" y="541"/>
                  </a:lnTo>
                  <a:lnTo>
                    <a:pt x="171" y="551"/>
                  </a:lnTo>
                  <a:lnTo>
                    <a:pt x="181" y="557"/>
                  </a:lnTo>
                  <a:lnTo>
                    <a:pt x="191" y="560"/>
                  </a:lnTo>
                  <a:lnTo>
                    <a:pt x="201" y="561"/>
                  </a:lnTo>
                  <a:lnTo>
                    <a:pt x="213" y="561"/>
                  </a:lnTo>
                  <a:lnTo>
                    <a:pt x="225" y="562"/>
                  </a:lnTo>
                  <a:lnTo>
                    <a:pt x="235" y="564"/>
                  </a:lnTo>
                  <a:lnTo>
                    <a:pt x="244" y="570"/>
                  </a:lnTo>
                  <a:lnTo>
                    <a:pt x="241" y="589"/>
                  </a:lnTo>
                  <a:lnTo>
                    <a:pt x="246" y="602"/>
                  </a:lnTo>
                  <a:lnTo>
                    <a:pt x="255" y="613"/>
                  </a:lnTo>
                  <a:lnTo>
                    <a:pt x="269" y="621"/>
                  </a:lnTo>
                  <a:lnTo>
                    <a:pt x="284" y="629"/>
                  </a:lnTo>
                  <a:lnTo>
                    <a:pt x="300" y="637"/>
                  </a:lnTo>
                  <a:lnTo>
                    <a:pt x="315" y="648"/>
                  </a:lnTo>
                  <a:lnTo>
                    <a:pt x="325" y="660"/>
                  </a:lnTo>
                  <a:lnTo>
                    <a:pt x="322" y="664"/>
                  </a:lnTo>
                  <a:lnTo>
                    <a:pt x="315" y="657"/>
                  </a:lnTo>
                  <a:lnTo>
                    <a:pt x="307" y="650"/>
                  </a:lnTo>
                  <a:lnTo>
                    <a:pt x="299" y="643"/>
                  </a:lnTo>
                  <a:lnTo>
                    <a:pt x="291" y="637"/>
                  </a:lnTo>
                  <a:lnTo>
                    <a:pt x="280" y="633"/>
                  </a:lnTo>
                  <a:lnTo>
                    <a:pt x="270" y="628"/>
                  </a:lnTo>
                  <a:lnTo>
                    <a:pt x="259" y="626"/>
                  </a:lnTo>
                  <a:lnTo>
                    <a:pt x="248" y="624"/>
                  </a:lnTo>
                  <a:lnTo>
                    <a:pt x="244" y="619"/>
                  </a:lnTo>
                  <a:lnTo>
                    <a:pt x="240" y="613"/>
                  </a:lnTo>
                  <a:lnTo>
                    <a:pt x="236" y="608"/>
                  </a:lnTo>
                  <a:lnTo>
                    <a:pt x="232" y="604"/>
                  </a:lnTo>
                  <a:lnTo>
                    <a:pt x="228" y="600"/>
                  </a:lnTo>
                  <a:lnTo>
                    <a:pt x="222" y="597"/>
                  </a:lnTo>
                  <a:lnTo>
                    <a:pt x="218" y="592"/>
                  </a:lnTo>
                  <a:lnTo>
                    <a:pt x="212" y="589"/>
                  </a:lnTo>
                  <a:lnTo>
                    <a:pt x="196" y="590"/>
                  </a:lnTo>
                  <a:lnTo>
                    <a:pt x="182" y="585"/>
                  </a:lnTo>
                  <a:lnTo>
                    <a:pt x="171" y="577"/>
                  </a:lnTo>
                  <a:lnTo>
                    <a:pt x="161" y="568"/>
                  </a:lnTo>
                  <a:lnTo>
                    <a:pt x="150" y="558"/>
                  </a:lnTo>
                  <a:lnTo>
                    <a:pt x="139" y="550"/>
                  </a:lnTo>
                  <a:lnTo>
                    <a:pt x="126" y="547"/>
                  </a:lnTo>
                  <a:lnTo>
                    <a:pt x="110" y="548"/>
                  </a:lnTo>
                  <a:lnTo>
                    <a:pt x="99" y="537"/>
                  </a:lnTo>
                  <a:lnTo>
                    <a:pt x="91" y="527"/>
                  </a:lnTo>
                  <a:lnTo>
                    <a:pt x="86" y="514"/>
                  </a:lnTo>
                  <a:lnTo>
                    <a:pt x="79" y="502"/>
                  </a:lnTo>
                  <a:lnTo>
                    <a:pt x="73" y="489"/>
                  </a:lnTo>
                  <a:lnTo>
                    <a:pt x="66" y="476"/>
                  </a:lnTo>
                  <a:lnTo>
                    <a:pt x="58" y="464"/>
                  </a:lnTo>
                  <a:lnTo>
                    <a:pt x="47" y="453"/>
                  </a:lnTo>
                  <a:lnTo>
                    <a:pt x="44" y="438"/>
                  </a:lnTo>
                  <a:lnTo>
                    <a:pt x="39" y="424"/>
                  </a:lnTo>
                  <a:lnTo>
                    <a:pt x="31" y="411"/>
                  </a:lnTo>
                  <a:lnTo>
                    <a:pt x="18" y="402"/>
                  </a:lnTo>
                  <a:lnTo>
                    <a:pt x="14" y="404"/>
                  </a:lnTo>
                  <a:lnTo>
                    <a:pt x="8" y="406"/>
                  </a:lnTo>
                  <a:lnTo>
                    <a:pt x="3" y="410"/>
                  </a:lnTo>
                  <a:lnTo>
                    <a:pt x="3" y="417"/>
                  </a:lnTo>
                  <a:lnTo>
                    <a:pt x="0" y="372"/>
                  </a:lnTo>
                  <a:lnTo>
                    <a:pt x="0" y="330"/>
                  </a:lnTo>
                  <a:lnTo>
                    <a:pt x="6" y="288"/>
                  </a:lnTo>
                  <a:lnTo>
                    <a:pt x="21" y="248"/>
                  </a:lnTo>
                  <a:lnTo>
                    <a:pt x="30" y="248"/>
                  </a:lnTo>
                  <a:lnTo>
                    <a:pt x="39" y="247"/>
                  </a:lnTo>
                  <a:lnTo>
                    <a:pt x="50" y="243"/>
                  </a:lnTo>
                  <a:lnTo>
                    <a:pt x="60" y="238"/>
                  </a:lnTo>
                  <a:lnTo>
                    <a:pt x="69" y="233"/>
                  </a:lnTo>
                  <a:lnTo>
                    <a:pt x="79" y="224"/>
                  </a:lnTo>
                  <a:lnTo>
                    <a:pt x="84" y="215"/>
                  </a:lnTo>
                  <a:lnTo>
                    <a:pt x="88" y="205"/>
                  </a:lnTo>
                  <a:lnTo>
                    <a:pt x="94" y="186"/>
                  </a:lnTo>
                  <a:lnTo>
                    <a:pt x="96" y="168"/>
                  </a:lnTo>
                  <a:lnTo>
                    <a:pt x="96" y="149"/>
                  </a:lnTo>
                  <a:lnTo>
                    <a:pt x="94" y="131"/>
                  </a:lnTo>
                  <a:lnTo>
                    <a:pt x="89" y="113"/>
                  </a:lnTo>
                  <a:lnTo>
                    <a:pt x="82" y="96"/>
                  </a:lnTo>
                  <a:lnTo>
                    <a:pt x="73" y="80"/>
                  </a:lnTo>
                  <a:lnTo>
                    <a:pt x="61" y="65"/>
                  </a:lnTo>
                  <a:lnTo>
                    <a:pt x="68" y="56"/>
                  </a:lnTo>
                  <a:lnTo>
                    <a:pt x="75" y="48"/>
                  </a:lnTo>
                  <a:lnTo>
                    <a:pt x="82" y="40"/>
                  </a:lnTo>
                  <a:lnTo>
                    <a:pt x="91" y="32"/>
                  </a:lnTo>
                  <a:lnTo>
                    <a:pt x="99" y="23"/>
                  </a:lnTo>
                  <a:lnTo>
                    <a:pt x="108" y="15"/>
                  </a:lnTo>
                  <a:lnTo>
                    <a:pt x="116" y="7"/>
                  </a:lnTo>
                  <a:lnTo>
                    <a:pt x="124" y="0"/>
                  </a:lnTo>
                  <a:lnTo>
                    <a:pt x="132" y="12"/>
                  </a:lnTo>
                  <a:lnTo>
                    <a:pt x="139" y="26"/>
                  </a:lnTo>
                  <a:lnTo>
                    <a:pt x="146" y="42"/>
                  </a:lnTo>
                  <a:lnTo>
                    <a:pt x="154" y="59"/>
                  </a:lnTo>
                  <a:lnTo>
                    <a:pt x="163" y="71"/>
                  </a:lnTo>
                  <a:lnTo>
                    <a:pt x="175" y="81"/>
                  </a:lnTo>
                  <a:lnTo>
                    <a:pt x="190" y="85"/>
                  </a:lnTo>
                  <a:lnTo>
                    <a:pt x="208" y="83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7415" name="Freeform 7"/>
            <p:cNvSpPr>
              <a:spLocks/>
            </p:cNvSpPr>
            <p:nvPr/>
          </p:nvSpPr>
          <p:spPr bwMode="auto">
            <a:xfrm>
              <a:off x="519" y="1771"/>
              <a:ext cx="223" cy="359"/>
            </a:xfrm>
            <a:custGeom>
              <a:avLst/>
              <a:gdLst/>
              <a:ahLst/>
              <a:cxnLst>
                <a:cxn ang="0">
                  <a:pos x="226" y="89"/>
                </a:cxn>
                <a:cxn ang="0">
                  <a:pos x="238" y="147"/>
                </a:cxn>
                <a:cxn ang="0">
                  <a:pos x="230" y="204"/>
                </a:cxn>
                <a:cxn ang="0">
                  <a:pos x="201" y="217"/>
                </a:cxn>
                <a:cxn ang="0">
                  <a:pos x="169" y="227"/>
                </a:cxn>
                <a:cxn ang="0">
                  <a:pos x="156" y="277"/>
                </a:cxn>
                <a:cxn ang="0">
                  <a:pos x="146" y="361"/>
                </a:cxn>
                <a:cxn ang="0">
                  <a:pos x="156" y="441"/>
                </a:cxn>
                <a:cxn ang="0">
                  <a:pos x="193" y="461"/>
                </a:cxn>
                <a:cxn ang="0">
                  <a:pos x="208" y="486"/>
                </a:cxn>
                <a:cxn ang="0">
                  <a:pos x="230" y="509"/>
                </a:cxn>
                <a:cxn ang="0">
                  <a:pos x="237" y="536"/>
                </a:cxn>
                <a:cxn ang="0">
                  <a:pos x="255" y="558"/>
                </a:cxn>
                <a:cxn ang="0">
                  <a:pos x="287" y="568"/>
                </a:cxn>
                <a:cxn ang="0">
                  <a:pos x="326" y="594"/>
                </a:cxn>
                <a:cxn ang="0">
                  <a:pos x="367" y="616"/>
                </a:cxn>
                <a:cxn ang="0">
                  <a:pos x="395" y="637"/>
                </a:cxn>
                <a:cxn ang="0">
                  <a:pos x="446" y="657"/>
                </a:cxn>
                <a:cxn ang="0">
                  <a:pos x="426" y="689"/>
                </a:cxn>
                <a:cxn ang="0">
                  <a:pos x="411" y="719"/>
                </a:cxn>
                <a:cxn ang="0">
                  <a:pos x="391" y="691"/>
                </a:cxn>
                <a:cxn ang="0">
                  <a:pos x="395" y="672"/>
                </a:cxn>
                <a:cxn ang="0">
                  <a:pos x="373" y="657"/>
                </a:cxn>
                <a:cxn ang="0">
                  <a:pos x="346" y="662"/>
                </a:cxn>
                <a:cxn ang="0">
                  <a:pos x="321" y="669"/>
                </a:cxn>
                <a:cxn ang="0">
                  <a:pos x="295" y="683"/>
                </a:cxn>
                <a:cxn ang="0">
                  <a:pos x="273" y="704"/>
                </a:cxn>
                <a:cxn ang="0">
                  <a:pos x="260" y="675"/>
                </a:cxn>
                <a:cxn ang="0">
                  <a:pos x="216" y="642"/>
                </a:cxn>
                <a:cxn ang="0">
                  <a:pos x="186" y="599"/>
                </a:cxn>
                <a:cxn ang="0">
                  <a:pos x="168" y="587"/>
                </a:cxn>
                <a:cxn ang="0">
                  <a:pos x="148" y="581"/>
                </a:cxn>
                <a:cxn ang="0">
                  <a:pos x="113" y="592"/>
                </a:cxn>
                <a:cxn ang="0">
                  <a:pos x="122" y="545"/>
                </a:cxn>
                <a:cxn ang="0">
                  <a:pos x="117" y="499"/>
                </a:cxn>
                <a:cxn ang="0">
                  <a:pos x="77" y="475"/>
                </a:cxn>
                <a:cxn ang="0">
                  <a:pos x="43" y="461"/>
                </a:cxn>
                <a:cxn ang="0">
                  <a:pos x="17" y="437"/>
                </a:cxn>
                <a:cxn ang="0">
                  <a:pos x="0" y="378"/>
                </a:cxn>
                <a:cxn ang="0">
                  <a:pos x="3" y="289"/>
                </a:cxn>
                <a:cxn ang="0">
                  <a:pos x="31" y="173"/>
                </a:cxn>
                <a:cxn ang="0">
                  <a:pos x="83" y="70"/>
                </a:cxn>
                <a:cxn ang="0">
                  <a:pos x="132" y="42"/>
                </a:cxn>
                <a:cxn ang="0">
                  <a:pos x="175" y="52"/>
                </a:cxn>
                <a:cxn ang="0">
                  <a:pos x="208" y="22"/>
                </a:cxn>
                <a:cxn ang="0">
                  <a:pos x="219" y="11"/>
                </a:cxn>
                <a:cxn ang="0">
                  <a:pos x="235" y="5"/>
                </a:cxn>
                <a:cxn ang="0">
                  <a:pos x="244" y="11"/>
                </a:cxn>
                <a:cxn ang="0">
                  <a:pos x="228" y="31"/>
                </a:cxn>
                <a:cxn ang="0">
                  <a:pos x="206" y="50"/>
                </a:cxn>
              </a:cxnLst>
              <a:rect l="0" t="0" r="r" b="b"/>
              <a:pathLst>
                <a:path w="446" h="719">
                  <a:moveTo>
                    <a:pt x="201" y="58"/>
                  </a:moveTo>
                  <a:lnTo>
                    <a:pt x="215" y="73"/>
                  </a:lnTo>
                  <a:lnTo>
                    <a:pt x="226" y="89"/>
                  </a:lnTo>
                  <a:lnTo>
                    <a:pt x="233" y="108"/>
                  </a:lnTo>
                  <a:lnTo>
                    <a:pt x="237" y="128"/>
                  </a:lnTo>
                  <a:lnTo>
                    <a:pt x="238" y="147"/>
                  </a:lnTo>
                  <a:lnTo>
                    <a:pt x="238" y="167"/>
                  </a:lnTo>
                  <a:lnTo>
                    <a:pt x="235" y="187"/>
                  </a:lnTo>
                  <a:lnTo>
                    <a:pt x="230" y="204"/>
                  </a:lnTo>
                  <a:lnTo>
                    <a:pt x="222" y="210"/>
                  </a:lnTo>
                  <a:lnTo>
                    <a:pt x="213" y="215"/>
                  </a:lnTo>
                  <a:lnTo>
                    <a:pt x="201" y="217"/>
                  </a:lnTo>
                  <a:lnTo>
                    <a:pt x="190" y="219"/>
                  </a:lnTo>
                  <a:lnTo>
                    <a:pt x="179" y="223"/>
                  </a:lnTo>
                  <a:lnTo>
                    <a:pt x="169" y="227"/>
                  </a:lnTo>
                  <a:lnTo>
                    <a:pt x="162" y="237"/>
                  </a:lnTo>
                  <a:lnTo>
                    <a:pt x="157" y="249"/>
                  </a:lnTo>
                  <a:lnTo>
                    <a:pt x="156" y="277"/>
                  </a:lnTo>
                  <a:lnTo>
                    <a:pt x="153" y="305"/>
                  </a:lnTo>
                  <a:lnTo>
                    <a:pt x="149" y="333"/>
                  </a:lnTo>
                  <a:lnTo>
                    <a:pt x="146" y="361"/>
                  </a:lnTo>
                  <a:lnTo>
                    <a:pt x="145" y="388"/>
                  </a:lnTo>
                  <a:lnTo>
                    <a:pt x="148" y="415"/>
                  </a:lnTo>
                  <a:lnTo>
                    <a:pt x="156" y="441"/>
                  </a:lnTo>
                  <a:lnTo>
                    <a:pt x="172" y="465"/>
                  </a:lnTo>
                  <a:lnTo>
                    <a:pt x="185" y="460"/>
                  </a:lnTo>
                  <a:lnTo>
                    <a:pt x="193" y="461"/>
                  </a:lnTo>
                  <a:lnTo>
                    <a:pt x="199" y="467"/>
                  </a:lnTo>
                  <a:lnTo>
                    <a:pt x="204" y="475"/>
                  </a:lnTo>
                  <a:lnTo>
                    <a:pt x="208" y="486"/>
                  </a:lnTo>
                  <a:lnTo>
                    <a:pt x="213" y="495"/>
                  </a:lnTo>
                  <a:lnTo>
                    <a:pt x="220" y="503"/>
                  </a:lnTo>
                  <a:lnTo>
                    <a:pt x="230" y="509"/>
                  </a:lnTo>
                  <a:lnTo>
                    <a:pt x="231" y="518"/>
                  </a:lnTo>
                  <a:lnTo>
                    <a:pt x="234" y="528"/>
                  </a:lnTo>
                  <a:lnTo>
                    <a:pt x="237" y="536"/>
                  </a:lnTo>
                  <a:lnTo>
                    <a:pt x="242" y="544"/>
                  </a:lnTo>
                  <a:lnTo>
                    <a:pt x="248" y="552"/>
                  </a:lnTo>
                  <a:lnTo>
                    <a:pt x="255" y="558"/>
                  </a:lnTo>
                  <a:lnTo>
                    <a:pt x="262" y="563"/>
                  </a:lnTo>
                  <a:lnTo>
                    <a:pt x="271" y="567"/>
                  </a:lnTo>
                  <a:lnTo>
                    <a:pt x="287" y="568"/>
                  </a:lnTo>
                  <a:lnTo>
                    <a:pt x="301" y="575"/>
                  </a:lnTo>
                  <a:lnTo>
                    <a:pt x="314" y="584"/>
                  </a:lnTo>
                  <a:lnTo>
                    <a:pt x="326" y="594"/>
                  </a:lnTo>
                  <a:lnTo>
                    <a:pt x="338" y="604"/>
                  </a:lnTo>
                  <a:lnTo>
                    <a:pt x="352" y="611"/>
                  </a:lnTo>
                  <a:lnTo>
                    <a:pt x="367" y="616"/>
                  </a:lnTo>
                  <a:lnTo>
                    <a:pt x="384" y="613"/>
                  </a:lnTo>
                  <a:lnTo>
                    <a:pt x="390" y="625"/>
                  </a:lnTo>
                  <a:lnTo>
                    <a:pt x="395" y="637"/>
                  </a:lnTo>
                  <a:lnTo>
                    <a:pt x="402" y="647"/>
                  </a:lnTo>
                  <a:lnTo>
                    <a:pt x="413" y="654"/>
                  </a:lnTo>
                  <a:lnTo>
                    <a:pt x="446" y="657"/>
                  </a:lnTo>
                  <a:lnTo>
                    <a:pt x="437" y="663"/>
                  </a:lnTo>
                  <a:lnTo>
                    <a:pt x="431" y="674"/>
                  </a:lnTo>
                  <a:lnTo>
                    <a:pt x="426" y="689"/>
                  </a:lnTo>
                  <a:lnTo>
                    <a:pt x="423" y="703"/>
                  </a:lnTo>
                  <a:lnTo>
                    <a:pt x="418" y="713"/>
                  </a:lnTo>
                  <a:lnTo>
                    <a:pt x="411" y="719"/>
                  </a:lnTo>
                  <a:lnTo>
                    <a:pt x="403" y="714"/>
                  </a:lnTo>
                  <a:lnTo>
                    <a:pt x="391" y="698"/>
                  </a:lnTo>
                  <a:lnTo>
                    <a:pt x="391" y="691"/>
                  </a:lnTo>
                  <a:lnTo>
                    <a:pt x="394" y="685"/>
                  </a:lnTo>
                  <a:lnTo>
                    <a:pt x="395" y="679"/>
                  </a:lnTo>
                  <a:lnTo>
                    <a:pt x="395" y="672"/>
                  </a:lnTo>
                  <a:lnTo>
                    <a:pt x="389" y="664"/>
                  </a:lnTo>
                  <a:lnTo>
                    <a:pt x="381" y="660"/>
                  </a:lnTo>
                  <a:lnTo>
                    <a:pt x="373" y="657"/>
                  </a:lnTo>
                  <a:lnTo>
                    <a:pt x="365" y="657"/>
                  </a:lnTo>
                  <a:lnTo>
                    <a:pt x="355" y="660"/>
                  </a:lnTo>
                  <a:lnTo>
                    <a:pt x="346" y="662"/>
                  </a:lnTo>
                  <a:lnTo>
                    <a:pt x="337" y="663"/>
                  </a:lnTo>
                  <a:lnTo>
                    <a:pt x="329" y="664"/>
                  </a:lnTo>
                  <a:lnTo>
                    <a:pt x="321" y="669"/>
                  </a:lnTo>
                  <a:lnTo>
                    <a:pt x="311" y="674"/>
                  </a:lnTo>
                  <a:lnTo>
                    <a:pt x="303" y="678"/>
                  </a:lnTo>
                  <a:lnTo>
                    <a:pt x="295" y="683"/>
                  </a:lnTo>
                  <a:lnTo>
                    <a:pt x="287" y="690"/>
                  </a:lnTo>
                  <a:lnTo>
                    <a:pt x="280" y="696"/>
                  </a:lnTo>
                  <a:lnTo>
                    <a:pt x="273" y="704"/>
                  </a:lnTo>
                  <a:lnTo>
                    <a:pt x="267" y="713"/>
                  </a:lnTo>
                  <a:lnTo>
                    <a:pt x="269" y="691"/>
                  </a:lnTo>
                  <a:lnTo>
                    <a:pt x="260" y="675"/>
                  </a:lnTo>
                  <a:lnTo>
                    <a:pt x="249" y="662"/>
                  </a:lnTo>
                  <a:lnTo>
                    <a:pt x="233" y="652"/>
                  </a:lnTo>
                  <a:lnTo>
                    <a:pt x="216" y="642"/>
                  </a:lnTo>
                  <a:lnTo>
                    <a:pt x="201" y="631"/>
                  </a:lnTo>
                  <a:lnTo>
                    <a:pt x="191" y="618"/>
                  </a:lnTo>
                  <a:lnTo>
                    <a:pt x="186" y="599"/>
                  </a:lnTo>
                  <a:lnTo>
                    <a:pt x="180" y="595"/>
                  </a:lnTo>
                  <a:lnTo>
                    <a:pt x="175" y="590"/>
                  </a:lnTo>
                  <a:lnTo>
                    <a:pt x="168" y="587"/>
                  </a:lnTo>
                  <a:lnTo>
                    <a:pt x="162" y="584"/>
                  </a:lnTo>
                  <a:lnTo>
                    <a:pt x="155" y="582"/>
                  </a:lnTo>
                  <a:lnTo>
                    <a:pt x="148" y="581"/>
                  </a:lnTo>
                  <a:lnTo>
                    <a:pt x="141" y="581"/>
                  </a:lnTo>
                  <a:lnTo>
                    <a:pt x="135" y="582"/>
                  </a:lnTo>
                  <a:lnTo>
                    <a:pt x="113" y="592"/>
                  </a:lnTo>
                  <a:lnTo>
                    <a:pt x="116" y="577"/>
                  </a:lnTo>
                  <a:lnTo>
                    <a:pt x="119" y="561"/>
                  </a:lnTo>
                  <a:lnTo>
                    <a:pt x="122" y="545"/>
                  </a:lnTo>
                  <a:lnTo>
                    <a:pt x="124" y="528"/>
                  </a:lnTo>
                  <a:lnTo>
                    <a:pt x="122" y="512"/>
                  </a:lnTo>
                  <a:lnTo>
                    <a:pt x="117" y="499"/>
                  </a:lnTo>
                  <a:lnTo>
                    <a:pt x="105" y="487"/>
                  </a:lnTo>
                  <a:lnTo>
                    <a:pt x="88" y="479"/>
                  </a:lnTo>
                  <a:lnTo>
                    <a:pt x="77" y="475"/>
                  </a:lnTo>
                  <a:lnTo>
                    <a:pt x="66" y="471"/>
                  </a:lnTo>
                  <a:lnTo>
                    <a:pt x="53" y="467"/>
                  </a:lnTo>
                  <a:lnTo>
                    <a:pt x="43" y="461"/>
                  </a:lnTo>
                  <a:lnTo>
                    <a:pt x="32" y="456"/>
                  </a:lnTo>
                  <a:lnTo>
                    <a:pt x="23" y="448"/>
                  </a:lnTo>
                  <a:lnTo>
                    <a:pt x="17" y="437"/>
                  </a:lnTo>
                  <a:lnTo>
                    <a:pt x="15" y="424"/>
                  </a:lnTo>
                  <a:lnTo>
                    <a:pt x="2" y="403"/>
                  </a:lnTo>
                  <a:lnTo>
                    <a:pt x="0" y="378"/>
                  </a:lnTo>
                  <a:lnTo>
                    <a:pt x="1" y="352"/>
                  </a:lnTo>
                  <a:lnTo>
                    <a:pt x="0" y="329"/>
                  </a:lnTo>
                  <a:lnTo>
                    <a:pt x="3" y="289"/>
                  </a:lnTo>
                  <a:lnTo>
                    <a:pt x="9" y="248"/>
                  </a:lnTo>
                  <a:lnTo>
                    <a:pt x="18" y="210"/>
                  </a:lnTo>
                  <a:lnTo>
                    <a:pt x="31" y="173"/>
                  </a:lnTo>
                  <a:lnTo>
                    <a:pt x="46" y="138"/>
                  </a:lnTo>
                  <a:lnTo>
                    <a:pt x="63" y="103"/>
                  </a:lnTo>
                  <a:lnTo>
                    <a:pt x="83" y="70"/>
                  </a:lnTo>
                  <a:lnTo>
                    <a:pt x="105" y="37"/>
                  </a:lnTo>
                  <a:lnTo>
                    <a:pt x="118" y="37"/>
                  </a:lnTo>
                  <a:lnTo>
                    <a:pt x="132" y="42"/>
                  </a:lnTo>
                  <a:lnTo>
                    <a:pt x="146" y="46"/>
                  </a:lnTo>
                  <a:lnTo>
                    <a:pt x="161" y="50"/>
                  </a:lnTo>
                  <a:lnTo>
                    <a:pt x="175" y="52"/>
                  </a:lnTo>
                  <a:lnTo>
                    <a:pt x="187" y="49"/>
                  </a:lnTo>
                  <a:lnTo>
                    <a:pt x="199" y="39"/>
                  </a:lnTo>
                  <a:lnTo>
                    <a:pt x="208" y="22"/>
                  </a:lnTo>
                  <a:lnTo>
                    <a:pt x="211" y="16"/>
                  </a:lnTo>
                  <a:lnTo>
                    <a:pt x="215" y="13"/>
                  </a:lnTo>
                  <a:lnTo>
                    <a:pt x="219" y="11"/>
                  </a:lnTo>
                  <a:lnTo>
                    <a:pt x="224" y="8"/>
                  </a:lnTo>
                  <a:lnTo>
                    <a:pt x="229" y="7"/>
                  </a:lnTo>
                  <a:lnTo>
                    <a:pt x="235" y="5"/>
                  </a:lnTo>
                  <a:lnTo>
                    <a:pt x="241" y="4"/>
                  </a:lnTo>
                  <a:lnTo>
                    <a:pt x="245" y="0"/>
                  </a:lnTo>
                  <a:lnTo>
                    <a:pt x="244" y="11"/>
                  </a:lnTo>
                  <a:lnTo>
                    <a:pt x="241" y="19"/>
                  </a:lnTo>
                  <a:lnTo>
                    <a:pt x="235" y="26"/>
                  </a:lnTo>
                  <a:lnTo>
                    <a:pt x="228" y="31"/>
                  </a:lnTo>
                  <a:lnTo>
                    <a:pt x="220" y="37"/>
                  </a:lnTo>
                  <a:lnTo>
                    <a:pt x="213" y="43"/>
                  </a:lnTo>
                  <a:lnTo>
                    <a:pt x="206" y="50"/>
                  </a:lnTo>
                  <a:lnTo>
                    <a:pt x="201" y="58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7416" name="Freeform 8"/>
            <p:cNvSpPr>
              <a:spLocks/>
            </p:cNvSpPr>
            <p:nvPr/>
          </p:nvSpPr>
          <p:spPr bwMode="auto">
            <a:xfrm>
              <a:off x="1019" y="1805"/>
              <a:ext cx="158" cy="283"/>
            </a:xfrm>
            <a:custGeom>
              <a:avLst/>
              <a:gdLst/>
              <a:ahLst/>
              <a:cxnLst>
                <a:cxn ang="0">
                  <a:pos x="80" y="119"/>
                </a:cxn>
                <a:cxn ang="0">
                  <a:pos x="98" y="127"/>
                </a:cxn>
                <a:cxn ang="0">
                  <a:pos x="118" y="110"/>
                </a:cxn>
                <a:cxn ang="0">
                  <a:pos x="136" y="90"/>
                </a:cxn>
                <a:cxn ang="0">
                  <a:pos x="155" y="84"/>
                </a:cxn>
                <a:cxn ang="0">
                  <a:pos x="172" y="120"/>
                </a:cxn>
                <a:cxn ang="0">
                  <a:pos x="146" y="164"/>
                </a:cxn>
                <a:cxn ang="0">
                  <a:pos x="94" y="194"/>
                </a:cxn>
                <a:cxn ang="0">
                  <a:pos x="66" y="248"/>
                </a:cxn>
                <a:cxn ang="0">
                  <a:pos x="82" y="256"/>
                </a:cxn>
                <a:cxn ang="0">
                  <a:pos x="115" y="233"/>
                </a:cxn>
                <a:cxn ang="0">
                  <a:pos x="162" y="209"/>
                </a:cxn>
                <a:cxn ang="0">
                  <a:pos x="219" y="208"/>
                </a:cxn>
                <a:cxn ang="0">
                  <a:pos x="197" y="251"/>
                </a:cxn>
                <a:cxn ang="0">
                  <a:pos x="161" y="286"/>
                </a:cxn>
                <a:cxn ang="0">
                  <a:pos x="195" y="316"/>
                </a:cxn>
                <a:cxn ang="0">
                  <a:pos x="231" y="313"/>
                </a:cxn>
                <a:cxn ang="0">
                  <a:pos x="261" y="322"/>
                </a:cxn>
                <a:cxn ang="0">
                  <a:pos x="280" y="332"/>
                </a:cxn>
                <a:cxn ang="0">
                  <a:pos x="300" y="332"/>
                </a:cxn>
                <a:cxn ang="0">
                  <a:pos x="314" y="344"/>
                </a:cxn>
                <a:cxn ang="0">
                  <a:pos x="278" y="364"/>
                </a:cxn>
                <a:cxn ang="0">
                  <a:pos x="246" y="381"/>
                </a:cxn>
                <a:cxn ang="0">
                  <a:pos x="250" y="419"/>
                </a:cxn>
                <a:cxn ang="0">
                  <a:pos x="270" y="444"/>
                </a:cxn>
                <a:cxn ang="0">
                  <a:pos x="299" y="455"/>
                </a:cxn>
                <a:cxn ang="0">
                  <a:pos x="300" y="471"/>
                </a:cxn>
                <a:cxn ang="0">
                  <a:pos x="269" y="475"/>
                </a:cxn>
                <a:cxn ang="0">
                  <a:pos x="246" y="497"/>
                </a:cxn>
                <a:cxn ang="0">
                  <a:pos x="227" y="535"/>
                </a:cxn>
                <a:cxn ang="0">
                  <a:pos x="184" y="550"/>
                </a:cxn>
                <a:cxn ang="0">
                  <a:pos x="159" y="548"/>
                </a:cxn>
                <a:cxn ang="0">
                  <a:pos x="185" y="509"/>
                </a:cxn>
                <a:cxn ang="0">
                  <a:pos x="226" y="478"/>
                </a:cxn>
                <a:cxn ang="0">
                  <a:pos x="234" y="431"/>
                </a:cxn>
                <a:cxn ang="0">
                  <a:pos x="235" y="373"/>
                </a:cxn>
                <a:cxn ang="0">
                  <a:pos x="209" y="325"/>
                </a:cxn>
                <a:cxn ang="0">
                  <a:pos x="156" y="335"/>
                </a:cxn>
                <a:cxn ang="0">
                  <a:pos x="108" y="354"/>
                </a:cxn>
                <a:cxn ang="0">
                  <a:pos x="0" y="336"/>
                </a:cxn>
                <a:cxn ang="0">
                  <a:pos x="22" y="199"/>
                </a:cxn>
                <a:cxn ang="0">
                  <a:pos x="39" y="143"/>
                </a:cxn>
                <a:cxn ang="0">
                  <a:pos x="60" y="116"/>
                </a:cxn>
                <a:cxn ang="0">
                  <a:pos x="76" y="83"/>
                </a:cxn>
                <a:cxn ang="0">
                  <a:pos x="74" y="54"/>
                </a:cxn>
                <a:cxn ang="0">
                  <a:pos x="56" y="33"/>
                </a:cxn>
                <a:cxn ang="0">
                  <a:pos x="49" y="15"/>
                </a:cxn>
                <a:cxn ang="0">
                  <a:pos x="67" y="10"/>
                </a:cxn>
                <a:cxn ang="0">
                  <a:pos x="87" y="4"/>
                </a:cxn>
                <a:cxn ang="0">
                  <a:pos x="98" y="56"/>
                </a:cxn>
              </a:cxnLst>
              <a:rect l="0" t="0" r="r" b="b"/>
              <a:pathLst>
                <a:path w="314" h="565">
                  <a:moveTo>
                    <a:pt x="81" y="110"/>
                  </a:moveTo>
                  <a:lnTo>
                    <a:pt x="79" y="114"/>
                  </a:lnTo>
                  <a:lnTo>
                    <a:pt x="80" y="119"/>
                  </a:lnTo>
                  <a:lnTo>
                    <a:pt x="83" y="124"/>
                  </a:lnTo>
                  <a:lnTo>
                    <a:pt x="88" y="128"/>
                  </a:lnTo>
                  <a:lnTo>
                    <a:pt x="98" y="127"/>
                  </a:lnTo>
                  <a:lnTo>
                    <a:pt x="105" y="124"/>
                  </a:lnTo>
                  <a:lnTo>
                    <a:pt x="112" y="117"/>
                  </a:lnTo>
                  <a:lnTo>
                    <a:pt x="118" y="110"/>
                  </a:lnTo>
                  <a:lnTo>
                    <a:pt x="123" y="102"/>
                  </a:lnTo>
                  <a:lnTo>
                    <a:pt x="129" y="95"/>
                  </a:lnTo>
                  <a:lnTo>
                    <a:pt x="136" y="90"/>
                  </a:lnTo>
                  <a:lnTo>
                    <a:pt x="144" y="88"/>
                  </a:lnTo>
                  <a:lnTo>
                    <a:pt x="144" y="80"/>
                  </a:lnTo>
                  <a:lnTo>
                    <a:pt x="155" y="84"/>
                  </a:lnTo>
                  <a:lnTo>
                    <a:pt x="160" y="96"/>
                  </a:lnTo>
                  <a:lnTo>
                    <a:pt x="162" y="110"/>
                  </a:lnTo>
                  <a:lnTo>
                    <a:pt x="172" y="120"/>
                  </a:lnTo>
                  <a:lnTo>
                    <a:pt x="183" y="153"/>
                  </a:lnTo>
                  <a:lnTo>
                    <a:pt x="165" y="157"/>
                  </a:lnTo>
                  <a:lnTo>
                    <a:pt x="146" y="164"/>
                  </a:lnTo>
                  <a:lnTo>
                    <a:pt x="127" y="172"/>
                  </a:lnTo>
                  <a:lnTo>
                    <a:pt x="110" y="182"/>
                  </a:lnTo>
                  <a:lnTo>
                    <a:pt x="94" y="194"/>
                  </a:lnTo>
                  <a:lnTo>
                    <a:pt x="81" y="209"/>
                  </a:lnTo>
                  <a:lnTo>
                    <a:pt x="71" y="227"/>
                  </a:lnTo>
                  <a:lnTo>
                    <a:pt x="66" y="248"/>
                  </a:lnTo>
                  <a:lnTo>
                    <a:pt x="71" y="252"/>
                  </a:lnTo>
                  <a:lnTo>
                    <a:pt x="75" y="255"/>
                  </a:lnTo>
                  <a:lnTo>
                    <a:pt x="82" y="256"/>
                  </a:lnTo>
                  <a:lnTo>
                    <a:pt x="88" y="256"/>
                  </a:lnTo>
                  <a:lnTo>
                    <a:pt x="101" y="244"/>
                  </a:lnTo>
                  <a:lnTo>
                    <a:pt x="115" y="233"/>
                  </a:lnTo>
                  <a:lnTo>
                    <a:pt x="130" y="223"/>
                  </a:lnTo>
                  <a:lnTo>
                    <a:pt x="146" y="215"/>
                  </a:lnTo>
                  <a:lnTo>
                    <a:pt x="162" y="209"/>
                  </a:lnTo>
                  <a:lnTo>
                    <a:pt x="181" y="206"/>
                  </a:lnTo>
                  <a:lnTo>
                    <a:pt x="199" y="206"/>
                  </a:lnTo>
                  <a:lnTo>
                    <a:pt x="219" y="208"/>
                  </a:lnTo>
                  <a:lnTo>
                    <a:pt x="219" y="225"/>
                  </a:lnTo>
                  <a:lnTo>
                    <a:pt x="211" y="238"/>
                  </a:lnTo>
                  <a:lnTo>
                    <a:pt x="197" y="251"/>
                  </a:lnTo>
                  <a:lnTo>
                    <a:pt x="181" y="263"/>
                  </a:lnTo>
                  <a:lnTo>
                    <a:pt x="168" y="273"/>
                  </a:lnTo>
                  <a:lnTo>
                    <a:pt x="161" y="286"/>
                  </a:lnTo>
                  <a:lnTo>
                    <a:pt x="165" y="299"/>
                  </a:lnTo>
                  <a:lnTo>
                    <a:pt x="183" y="315"/>
                  </a:lnTo>
                  <a:lnTo>
                    <a:pt x="195" y="316"/>
                  </a:lnTo>
                  <a:lnTo>
                    <a:pt x="206" y="315"/>
                  </a:lnTo>
                  <a:lnTo>
                    <a:pt x="219" y="314"/>
                  </a:lnTo>
                  <a:lnTo>
                    <a:pt x="231" y="313"/>
                  </a:lnTo>
                  <a:lnTo>
                    <a:pt x="242" y="314"/>
                  </a:lnTo>
                  <a:lnTo>
                    <a:pt x="253" y="316"/>
                  </a:lnTo>
                  <a:lnTo>
                    <a:pt x="261" y="322"/>
                  </a:lnTo>
                  <a:lnTo>
                    <a:pt x="268" y="332"/>
                  </a:lnTo>
                  <a:lnTo>
                    <a:pt x="273" y="333"/>
                  </a:lnTo>
                  <a:lnTo>
                    <a:pt x="280" y="332"/>
                  </a:lnTo>
                  <a:lnTo>
                    <a:pt x="287" y="332"/>
                  </a:lnTo>
                  <a:lnTo>
                    <a:pt x="293" y="332"/>
                  </a:lnTo>
                  <a:lnTo>
                    <a:pt x="300" y="332"/>
                  </a:lnTo>
                  <a:lnTo>
                    <a:pt x="306" y="335"/>
                  </a:lnTo>
                  <a:lnTo>
                    <a:pt x="311" y="338"/>
                  </a:lnTo>
                  <a:lnTo>
                    <a:pt x="314" y="344"/>
                  </a:lnTo>
                  <a:lnTo>
                    <a:pt x="305" y="353"/>
                  </a:lnTo>
                  <a:lnTo>
                    <a:pt x="292" y="359"/>
                  </a:lnTo>
                  <a:lnTo>
                    <a:pt x="278" y="364"/>
                  </a:lnTo>
                  <a:lnTo>
                    <a:pt x="265" y="367"/>
                  </a:lnTo>
                  <a:lnTo>
                    <a:pt x="254" y="373"/>
                  </a:lnTo>
                  <a:lnTo>
                    <a:pt x="246" y="381"/>
                  </a:lnTo>
                  <a:lnTo>
                    <a:pt x="242" y="393"/>
                  </a:lnTo>
                  <a:lnTo>
                    <a:pt x="246" y="409"/>
                  </a:lnTo>
                  <a:lnTo>
                    <a:pt x="250" y="419"/>
                  </a:lnTo>
                  <a:lnTo>
                    <a:pt x="255" y="430"/>
                  </a:lnTo>
                  <a:lnTo>
                    <a:pt x="262" y="437"/>
                  </a:lnTo>
                  <a:lnTo>
                    <a:pt x="270" y="444"/>
                  </a:lnTo>
                  <a:lnTo>
                    <a:pt x="279" y="449"/>
                  </a:lnTo>
                  <a:lnTo>
                    <a:pt x="289" y="453"/>
                  </a:lnTo>
                  <a:lnTo>
                    <a:pt x="299" y="455"/>
                  </a:lnTo>
                  <a:lnTo>
                    <a:pt x="311" y="458"/>
                  </a:lnTo>
                  <a:lnTo>
                    <a:pt x="307" y="467"/>
                  </a:lnTo>
                  <a:lnTo>
                    <a:pt x="300" y="471"/>
                  </a:lnTo>
                  <a:lnTo>
                    <a:pt x="290" y="473"/>
                  </a:lnTo>
                  <a:lnTo>
                    <a:pt x="279" y="474"/>
                  </a:lnTo>
                  <a:lnTo>
                    <a:pt x="269" y="475"/>
                  </a:lnTo>
                  <a:lnTo>
                    <a:pt x="258" y="477"/>
                  </a:lnTo>
                  <a:lnTo>
                    <a:pt x="250" y="484"/>
                  </a:lnTo>
                  <a:lnTo>
                    <a:pt x="246" y="497"/>
                  </a:lnTo>
                  <a:lnTo>
                    <a:pt x="245" y="514"/>
                  </a:lnTo>
                  <a:lnTo>
                    <a:pt x="239" y="527"/>
                  </a:lnTo>
                  <a:lnTo>
                    <a:pt x="227" y="535"/>
                  </a:lnTo>
                  <a:lnTo>
                    <a:pt x="214" y="541"/>
                  </a:lnTo>
                  <a:lnTo>
                    <a:pt x="199" y="546"/>
                  </a:lnTo>
                  <a:lnTo>
                    <a:pt x="184" y="550"/>
                  </a:lnTo>
                  <a:lnTo>
                    <a:pt x="169" y="557"/>
                  </a:lnTo>
                  <a:lnTo>
                    <a:pt x="158" y="565"/>
                  </a:lnTo>
                  <a:lnTo>
                    <a:pt x="159" y="548"/>
                  </a:lnTo>
                  <a:lnTo>
                    <a:pt x="165" y="533"/>
                  </a:lnTo>
                  <a:lnTo>
                    <a:pt x="174" y="520"/>
                  </a:lnTo>
                  <a:lnTo>
                    <a:pt x="185" y="509"/>
                  </a:lnTo>
                  <a:lnTo>
                    <a:pt x="199" y="498"/>
                  </a:lnTo>
                  <a:lnTo>
                    <a:pt x="213" y="488"/>
                  </a:lnTo>
                  <a:lnTo>
                    <a:pt x="226" y="478"/>
                  </a:lnTo>
                  <a:lnTo>
                    <a:pt x="238" y="468"/>
                  </a:lnTo>
                  <a:lnTo>
                    <a:pt x="234" y="449"/>
                  </a:lnTo>
                  <a:lnTo>
                    <a:pt x="234" y="431"/>
                  </a:lnTo>
                  <a:lnTo>
                    <a:pt x="234" y="411"/>
                  </a:lnTo>
                  <a:lnTo>
                    <a:pt x="235" y="391"/>
                  </a:lnTo>
                  <a:lnTo>
                    <a:pt x="235" y="373"/>
                  </a:lnTo>
                  <a:lnTo>
                    <a:pt x="232" y="354"/>
                  </a:lnTo>
                  <a:lnTo>
                    <a:pt x="224" y="339"/>
                  </a:lnTo>
                  <a:lnTo>
                    <a:pt x="209" y="325"/>
                  </a:lnTo>
                  <a:lnTo>
                    <a:pt x="190" y="325"/>
                  </a:lnTo>
                  <a:lnTo>
                    <a:pt x="173" y="329"/>
                  </a:lnTo>
                  <a:lnTo>
                    <a:pt x="156" y="335"/>
                  </a:lnTo>
                  <a:lnTo>
                    <a:pt x="140" y="342"/>
                  </a:lnTo>
                  <a:lnTo>
                    <a:pt x="124" y="349"/>
                  </a:lnTo>
                  <a:lnTo>
                    <a:pt x="108" y="354"/>
                  </a:lnTo>
                  <a:lnTo>
                    <a:pt x="92" y="357"/>
                  </a:lnTo>
                  <a:lnTo>
                    <a:pt x="73" y="354"/>
                  </a:lnTo>
                  <a:lnTo>
                    <a:pt x="0" y="336"/>
                  </a:lnTo>
                  <a:lnTo>
                    <a:pt x="8" y="291"/>
                  </a:lnTo>
                  <a:lnTo>
                    <a:pt x="16" y="244"/>
                  </a:lnTo>
                  <a:lnTo>
                    <a:pt x="22" y="199"/>
                  </a:lnTo>
                  <a:lnTo>
                    <a:pt x="19" y="153"/>
                  </a:lnTo>
                  <a:lnTo>
                    <a:pt x="29" y="149"/>
                  </a:lnTo>
                  <a:lnTo>
                    <a:pt x="39" y="143"/>
                  </a:lnTo>
                  <a:lnTo>
                    <a:pt x="48" y="135"/>
                  </a:lnTo>
                  <a:lnTo>
                    <a:pt x="54" y="126"/>
                  </a:lnTo>
                  <a:lnTo>
                    <a:pt x="60" y="116"/>
                  </a:lnTo>
                  <a:lnTo>
                    <a:pt x="66" y="105"/>
                  </a:lnTo>
                  <a:lnTo>
                    <a:pt x="72" y="94"/>
                  </a:lnTo>
                  <a:lnTo>
                    <a:pt x="76" y="83"/>
                  </a:lnTo>
                  <a:lnTo>
                    <a:pt x="79" y="73"/>
                  </a:lnTo>
                  <a:lnTo>
                    <a:pt x="79" y="63"/>
                  </a:lnTo>
                  <a:lnTo>
                    <a:pt x="74" y="54"/>
                  </a:lnTo>
                  <a:lnTo>
                    <a:pt x="70" y="47"/>
                  </a:lnTo>
                  <a:lnTo>
                    <a:pt x="63" y="40"/>
                  </a:lnTo>
                  <a:lnTo>
                    <a:pt x="56" y="33"/>
                  </a:lnTo>
                  <a:lnTo>
                    <a:pt x="49" y="26"/>
                  </a:lnTo>
                  <a:lnTo>
                    <a:pt x="44" y="18"/>
                  </a:lnTo>
                  <a:lnTo>
                    <a:pt x="49" y="15"/>
                  </a:lnTo>
                  <a:lnTo>
                    <a:pt x="54" y="12"/>
                  </a:lnTo>
                  <a:lnTo>
                    <a:pt x="60" y="11"/>
                  </a:lnTo>
                  <a:lnTo>
                    <a:pt x="67" y="10"/>
                  </a:lnTo>
                  <a:lnTo>
                    <a:pt x="74" y="9"/>
                  </a:lnTo>
                  <a:lnTo>
                    <a:pt x="81" y="7"/>
                  </a:lnTo>
                  <a:lnTo>
                    <a:pt x="87" y="4"/>
                  </a:lnTo>
                  <a:lnTo>
                    <a:pt x="92" y="0"/>
                  </a:lnTo>
                  <a:lnTo>
                    <a:pt x="94" y="29"/>
                  </a:lnTo>
                  <a:lnTo>
                    <a:pt x="98" y="56"/>
                  </a:lnTo>
                  <a:lnTo>
                    <a:pt x="96" y="84"/>
                  </a:lnTo>
                  <a:lnTo>
                    <a:pt x="81" y="110"/>
                  </a:lnTo>
                  <a:close/>
                </a:path>
              </a:pathLst>
            </a:custGeom>
            <a:solidFill>
              <a:srgbClr val="B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7417" name="Freeform 9"/>
            <p:cNvSpPr>
              <a:spLocks/>
            </p:cNvSpPr>
            <p:nvPr/>
          </p:nvSpPr>
          <p:spPr bwMode="auto">
            <a:xfrm>
              <a:off x="446" y="1815"/>
              <a:ext cx="67" cy="148"/>
            </a:xfrm>
            <a:custGeom>
              <a:avLst/>
              <a:gdLst/>
              <a:ahLst/>
              <a:cxnLst>
                <a:cxn ang="0">
                  <a:pos x="90" y="51"/>
                </a:cxn>
                <a:cxn ang="0">
                  <a:pos x="100" y="47"/>
                </a:cxn>
                <a:cxn ang="0">
                  <a:pos x="110" y="40"/>
                </a:cxn>
                <a:cxn ang="0">
                  <a:pos x="117" y="30"/>
                </a:cxn>
                <a:cxn ang="0">
                  <a:pos x="131" y="36"/>
                </a:cxn>
                <a:cxn ang="0">
                  <a:pos x="133" y="60"/>
                </a:cxn>
                <a:cxn ang="0">
                  <a:pos x="122" y="89"/>
                </a:cxn>
                <a:cxn ang="0">
                  <a:pos x="111" y="120"/>
                </a:cxn>
                <a:cxn ang="0">
                  <a:pos x="104" y="173"/>
                </a:cxn>
                <a:cxn ang="0">
                  <a:pos x="93" y="249"/>
                </a:cxn>
                <a:cxn ang="0">
                  <a:pos x="88" y="288"/>
                </a:cxn>
                <a:cxn ang="0">
                  <a:pos x="71" y="291"/>
                </a:cxn>
                <a:cxn ang="0">
                  <a:pos x="54" y="296"/>
                </a:cxn>
                <a:cxn ang="0">
                  <a:pos x="37" y="297"/>
                </a:cxn>
                <a:cxn ang="0">
                  <a:pos x="29" y="288"/>
                </a:cxn>
                <a:cxn ang="0">
                  <a:pos x="41" y="273"/>
                </a:cxn>
                <a:cxn ang="0">
                  <a:pos x="59" y="259"/>
                </a:cxn>
                <a:cxn ang="0">
                  <a:pos x="68" y="241"/>
                </a:cxn>
                <a:cxn ang="0">
                  <a:pos x="56" y="223"/>
                </a:cxn>
                <a:cxn ang="0">
                  <a:pos x="40" y="208"/>
                </a:cxn>
                <a:cxn ang="0">
                  <a:pos x="24" y="193"/>
                </a:cxn>
                <a:cxn ang="0">
                  <a:pos x="8" y="176"/>
                </a:cxn>
                <a:cxn ang="0">
                  <a:pos x="16" y="168"/>
                </a:cxn>
                <a:cxn ang="0">
                  <a:pos x="41" y="187"/>
                </a:cxn>
                <a:cxn ang="0">
                  <a:pos x="62" y="207"/>
                </a:cxn>
                <a:cxn ang="0">
                  <a:pos x="83" y="204"/>
                </a:cxn>
                <a:cxn ang="0">
                  <a:pos x="92" y="182"/>
                </a:cxn>
                <a:cxn ang="0">
                  <a:pos x="89" y="172"/>
                </a:cxn>
                <a:cxn ang="0">
                  <a:pos x="77" y="168"/>
                </a:cxn>
                <a:cxn ang="0">
                  <a:pos x="65" y="165"/>
                </a:cxn>
                <a:cxn ang="0">
                  <a:pos x="52" y="157"/>
                </a:cxn>
                <a:cxn ang="0">
                  <a:pos x="39" y="150"/>
                </a:cxn>
                <a:cxn ang="0">
                  <a:pos x="27" y="125"/>
                </a:cxn>
                <a:cxn ang="0">
                  <a:pos x="19" y="79"/>
                </a:cxn>
                <a:cxn ang="0">
                  <a:pos x="16" y="56"/>
                </a:cxn>
                <a:cxn ang="0">
                  <a:pos x="27" y="59"/>
                </a:cxn>
                <a:cxn ang="0">
                  <a:pos x="40" y="65"/>
                </a:cxn>
                <a:cxn ang="0">
                  <a:pos x="53" y="63"/>
                </a:cxn>
                <a:cxn ang="0">
                  <a:pos x="62" y="0"/>
                </a:cxn>
                <a:cxn ang="0">
                  <a:pos x="68" y="27"/>
                </a:cxn>
                <a:cxn ang="0">
                  <a:pos x="84" y="51"/>
                </a:cxn>
              </a:cxnLst>
              <a:rect l="0" t="0" r="r" b="b"/>
              <a:pathLst>
                <a:path w="134" h="297">
                  <a:moveTo>
                    <a:pt x="84" y="51"/>
                  </a:moveTo>
                  <a:lnTo>
                    <a:pt x="90" y="51"/>
                  </a:lnTo>
                  <a:lnTo>
                    <a:pt x="95" y="49"/>
                  </a:lnTo>
                  <a:lnTo>
                    <a:pt x="100" y="47"/>
                  </a:lnTo>
                  <a:lnTo>
                    <a:pt x="105" y="43"/>
                  </a:lnTo>
                  <a:lnTo>
                    <a:pt x="110" y="40"/>
                  </a:lnTo>
                  <a:lnTo>
                    <a:pt x="113" y="35"/>
                  </a:lnTo>
                  <a:lnTo>
                    <a:pt x="117" y="30"/>
                  </a:lnTo>
                  <a:lnTo>
                    <a:pt x="120" y="26"/>
                  </a:lnTo>
                  <a:lnTo>
                    <a:pt x="131" y="36"/>
                  </a:lnTo>
                  <a:lnTo>
                    <a:pt x="134" y="48"/>
                  </a:lnTo>
                  <a:lnTo>
                    <a:pt x="133" y="60"/>
                  </a:lnTo>
                  <a:lnTo>
                    <a:pt x="128" y="74"/>
                  </a:lnTo>
                  <a:lnTo>
                    <a:pt x="122" y="89"/>
                  </a:lnTo>
                  <a:lnTo>
                    <a:pt x="116" y="105"/>
                  </a:lnTo>
                  <a:lnTo>
                    <a:pt x="111" y="120"/>
                  </a:lnTo>
                  <a:lnTo>
                    <a:pt x="109" y="135"/>
                  </a:lnTo>
                  <a:lnTo>
                    <a:pt x="104" y="173"/>
                  </a:lnTo>
                  <a:lnTo>
                    <a:pt x="98" y="211"/>
                  </a:lnTo>
                  <a:lnTo>
                    <a:pt x="93" y="249"/>
                  </a:lnTo>
                  <a:lnTo>
                    <a:pt x="95" y="285"/>
                  </a:lnTo>
                  <a:lnTo>
                    <a:pt x="88" y="288"/>
                  </a:lnTo>
                  <a:lnTo>
                    <a:pt x="80" y="290"/>
                  </a:lnTo>
                  <a:lnTo>
                    <a:pt x="71" y="291"/>
                  </a:lnTo>
                  <a:lnTo>
                    <a:pt x="62" y="293"/>
                  </a:lnTo>
                  <a:lnTo>
                    <a:pt x="54" y="296"/>
                  </a:lnTo>
                  <a:lnTo>
                    <a:pt x="45" y="297"/>
                  </a:lnTo>
                  <a:lnTo>
                    <a:pt x="37" y="297"/>
                  </a:lnTo>
                  <a:lnTo>
                    <a:pt x="29" y="297"/>
                  </a:lnTo>
                  <a:lnTo>
                    <a:pt x="29" y="288"/>
                  </a:lnTo>
                  <a:lnTo>
                    <a:pt x="34" y="280"/>
                  </a:lnTo>
                  <a:lnTo>
                    <a:pt x="41" y="273"/>
                  </a:lnTo>
                  <a:lnTo>
                    <a:pt x="51" y="266"/>
                  </a:lnTo>
                  <a:lnTo>
                    <a:pt x="59" y="259"/>
                  </a:lnTo>
                  <a:lnTo>
                    <a:pt x="66" y="251"/>
                  </a:lnTo>
                  <a:lnTo>
                    <a:pt x="68" y="241"/>
                  </a:lnTo>
                  <a:lnTo>
                    <a:pt x="66" y="230"/>
                  </a:lnTo>
                  <a:lnTo>
                    <a:pt x="56" y="223"/>
                  </a:lnTo>
                  <a:lnTo>
                    <a:pt x="48" y="216"/>
                  </a:lnTo>
                  <a:lnTo>
                    <a:pt x="40" y="208"/>
                  </a:lnTo>
                  <a:lnTo>
                    <a:pt x="32" y="201"/>
                  </a:lnTo>
                  <a:lnTo>
                    <a:pt x="24" y="193"/>
                  </a:lnTo>
                  <a:lnTo>
                    <a:pt x="16" y="184"/>
                  </a:lnTo>
                  <a:lnTo>
                    <a:pt x="8" y="176"/>
                  </a:lnTo>
                  <a:lnTo>
                    <a:pt x="0" y="168"/>
                  </a:lnTo>
                  <a:lnTo>
                    <a:pt x="16" y="168"/>
                  </a:lnTo>
                  <a:lnTo>
                    <a:pt x="29" y="176"/>
                  </a:lnTo>
                  <a:lnTo>
                    <a:pt x="41" y="187"/>
                  </a:lnTo>
                  <a:lnTo>
                    <a:pt x="52" y="198"/>
                  </a:lnTo>
                  <a:lnTo>
                    <a:pt x="62" y="207"/>
                  </a:lnTo>
                  <a:lnTo>
                    <a:pt x="73" y="210"/>
                  </a:lnTo>
                  <a:lnTo>
                    <a:pt x="83" y="204"/>
                  </a:lnTo>
                  <a:lnTo>
                    <a:pt x="95" y="187"/>
                  </a:lnTo>
                  <a:lnTo>
                    <a:pt x="92" y="182"/>
                  </a:lnTo>
                  <a:lnTo>
                    <a:pt x="91" y="176"/>
                  </a:lnTo>
                  <a:lnTo>
                    <a:pt x="89" y="172"/>
                  </a:lnTo>
                  <a:lnTo>
                    <a:pt x="84" y="168"/>
                  </a:lnTo>
                  <a:lnTo>
                    <a:pt x="77" y="168"/>
                  </a:lnTo>
                  <a:lnTo>
                    <a:pt x="71" y="167"/>
                  </a:lnTo>
                  <a:lnTo>
                    <a:pt x="65" y="165"/>
                  </a:lnTo>
                  <a:lnTo>
                    <a:pt x="59" y="161"/>
                  </a:lnTo>
                  <a:lnTo>
                    <a:pt x="52" y="157"/>
                  </a:lnTo>
                  <a:lnTo>
                    <a:pt x="45" y="153"/>
                  </a:lnTo>
                  <a:lnTo>
                    <a:pt x="39" y="150"/>
                  </a:lnTo>
                  <a:lnTo>
                    <a:pt x="32" y="146"/>
                  </a:lnTo>
                  <a:lnTo>
                    <a:pt x="27" y="125"/>
                  </a:lnTo>
                  <a:lnTo>
                    <a:pt x="24" y="102"/>
                  </a:lnTo>
                  <a:lnTo>
                    <a:pt x="19" y="79"/>
                  </a:lnTo>
                  <a:lnTo>
                    <a:pt x="11" y="58"/>
                  </a:lnTo>
                  <a:lnTo>
                    <a:pt x="16" y="56"/>
                  </a:lnTo>
                  <a:lnTo>
                    <a:pt x="22" y="57"/>
                  </a:lnTo>
                  <a:lnTo>
                    <a:pt x="27" y="59"/>
                  </a:lnTo>
                  <a:lnTo>
                    <a:pt x="34" y="63"/>
                  </a:lnTo>
                  <a:lnTo>
                    <a:pt x="40" y="65"/>
                  </a:lnTo>
                  <a:lnTo>
                    <a:pt x="47" y="66"/>
                  </a:lnTo>
                  <a:lnTo>
                    <a:pt x="53" y="63"/>
                  </a:lnTo>
                  <a:lnTo>
                    <a:pt x="58" y="55"/>
                  </a:lnTo>
                  <a:lnTo>
                    <a:pt x="62" y="0"/>
                  </a:lnTo>
                  <a:lnTo>
                    <a:pt x="65" y="14"/>
                  </a:lnTo>
                  <a:lnTo>
                    <a:pt x="68" y="27"/>
                  </a:lnTo>
                  <a:lnTo>
                    <a:pt x="75" y="40"/>
                  </a:lnTo>
                  <a:lnTo>
                    <a:pt x="84" y="51"/>
                  </a:lnTo>
                  <a:close/>
                </a:path>
              </a:pathLst>
            </a:custGeom>
            <a:solidFill>
              <a:srgbClr val="B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7418" name="Freeform 10"/>
            <p:cNvSpPr>
              <a:spLocks/>
            </p:cNvSpPr>
            <p:nvPr/>
          </p:nvSpPr>
          <p:spPr bwMode="auto">
            <a:xfrm>
              <a:off x="771" y="1889"/>
              <a:ext cx="29" cy="28"/>
            </a:xfrm>
            <a:custGeom>
              <a:avLst/>
              <a:gdLst/>
              <a:ahLst/>
              <a:cxnLst>
                <a:cxn ang="0">
                  <a:pos x="59" y="11"/>
                </a:cxn>
                <a:cxn ang="0">
                  <a:pos x="55" y="23"/>
                </a:cxn>
                <a:cxn ang="0">
                  <a:pos x="51" y="34"/>
                </a:cxn>
                <a:cxn ang="0">
                  <a:pos x="44" y="46"/>
                </a:cxn>
                <a:cxn ang="0">
                  <a:pos x="33" y="55"/>
                </a:cxn>
                <a:cxn ang="0">
                  <a:pos x="24" y="55"/>
                </a:cxn>
                <a:cxn ang="0">
                  <a:pos x="15" y="54"/>
                </a:cxn>
                <a:cxn ang="0">
                  <a:pos x="7" y="52"/>
                </a:cxn>
                <a:cxn ang="0">
                  <a:pos x="1" y="44"/>
                </a:cxn>
                <a:cxn ang="0">
                  <a:pos x="0" y="31"/>
                </a:cxn>
                <a:cxn ang="0">
                  <a:pos x="0" y="21"/>
                </a:cxn>
                <a:cxn ang="0">
                  <a:pos x="1" y="11"/>
                </a:cxn>
                <a:cxn ang="0">
                  <a:pos x="4" y="0"/>
                </a:cxn>
                <a:cxn ang="0">
                  <a:pos x="10" y="2"/>
                </a:cxn>
                <a:cxn ang="0">
                  <a:pos x="17" y="6"/>
                </a:cxn>
                <a:cxn ang="0">
                  <a:pos x="23" y="10"/>
                </a:cxn>
                <a:cxn ang="0">
                  <a:pos x="30" y="15"/>
                </a:cxn>
                <a:cxn ang="0">
                  <a:pos x="38" y="18"/>
                </a:cxn>
                <a:cxn ang="0">
                  <a:pos x="45" y="18"/>
                </a:cxn>
                <a:cxn ang="0">
                  <a:pos x="52" y="17"/>
                </a:cxn>
                <a:cxn ang="0">
                  <a:pos x="59" y="11"/>
                </a:cxn>
              </a:cxnLst>
              <a:rect l="0" t="0" r="r" b="b"/>
              <a:pathLst>
                <a:path w="59" h="55">
                  <a:moveTo>
                    <a:pt x="59" y="11"/>
                  </a:moveTo>
                  <a:lnTo>
                    <a:pt x="55" y="23"/>
                  </a:lnTo>
                  <a:lnTo>
                    <a:pt x="51" y="34"/>
                  </a:lnTo>
                  <a:lnTo>
                    <a:pt x="44" y="46"/>
                  </a:lnTo>
                  <a:lnTo>
                    <a:pt x="33" y="55"/>
                  </a:lnTo>
                  <a:lnTo>
                    <a:pt x="24" y="55"/>
                  </a:lnTo>
                  <a:lnTo>
                    <a:pt x="15" y="54"/>
                  </a:lnTo>
                  <a:lnTo>
                    <a:pt x="7" y="52"/>
                  </a:lnTo>
                  <a:lnTo>
                    <a:pt x="1" y="44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1" y="11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7" y="6"/>
                  </a:lnTo>
                  <a:lnTo>
                    <a:pt x="23" y="10"/>
                  </a:lnTo>
                  <a:lnTo>
                    <a:pt x="30" y="15"/>
                  </a:lnTo>
                  <a:lnTo>
                    <a:pt x="38" y="18"/>
                  </a:lnTo>
                  <a:lnTo>
                    <a:pt x="45" y="18"/>
                  </a:lnTo>
                  <a:lnTo>
                    <a:pt x="52" y="17"/>
                  </a:lnTo>
                  <a:lnTo>
                    <a:pt x="59" y="11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7419" name="Freeform 11"/>
            <p:cNvSpPr>
              <a:spLocks/>
            </p:cNvSpPr>
            <p:nvPr/>
          </p:nvSpPr>
          <p:spPr bwMode="auto">
            <a:xfrm>
              <a:off x="407" y="1904"/>
              <a:ext cx="53" cy="48"/>
            </a:xfrm>
            <a:custGeom>
              <a:avLst/>
              <a:gdLst/>
              <a:ahLst/>
              <a:cxnLst>
                <a:cxn ang="0">
                  <a:pos x="107" y="58"/>
                </a:cxn>
                <a:cxn ang="0">
                  <a:pos x="102" y="68"/>
                </a:cxn>
                <a:cxn ang="0">
                  <a:pos x="95" y="78"/>
                </a:cxn>
                <a:cxn ang="0">
                  <a:pos x="86" y="86"/>
                </a:cxn>
                <a:cxn ang="0">
                  <a:pos x="78" y="95"/>
                </a:cxn>
                <a:cxn ang="0">
                  <a:pos x="68" y="83"/>
                </a:cxn>
                <a:cxn ang="0">
                  <a:pos x="60" y="72"/>
                </a:cxn>
                <a:cxn ang="0">
                  <a:pos x="51" y="59"/>
                </a:cxn>
                <a:cxn ang="0">
                  <a:pos x="43" y="47"/>
                </a:cxn>
                <a:cxn ang="0">
                  <a:pos x="34" y="36"/>
                </a:cxn>
                <a:cxn ang="0">
                  <a:pos x="23" y="25"/>
                </a:cxn>
                <a:cxn ang="0">
                  <a:pos x="13" y="17"/>
                </a:cxn>
                <a:cxn ang="0">
                  <a:pos x="0" y="10"/>
                </a:cxn>
                <a:cxn ang="0">
                  <a:pos x="7" y="7"/>
                </a:cxn>
                <a:cxn ang="0">
                  <a:pos x="14" y="4"/>
                </a:cxn>
                <a:cxn ang="0">
                  <a:pos x="22" y="2"/>
                </a:cxn>
                <a:cxn ang="0">
                  <a:pos x="29" y="0"/>
                </a:cxn>
                <a:cxn ang="0">
                  <a:pos x="37" y="0"/>
                </a:cxn>
                <a:cxn ang="0">
                  <a:pos x="44" y="0"/>
                </a:cxn>
                <a:cxn ang="0">
                  <a:pos x="52" y="1"/>
                </a:cxn>
                <a:cxn ang="0">
                  <a:pos x="59" y="3"/>
                </a:cxn>
                <a:cxn ang="0">
                  <a:pos x="107" y="58"/>
                </a:cxn>
              </a:cxnLst>
              <a:rect l="0" t="0" r="r" b="b"/>
              <a:pathLst>
                <a:path w="107" h="95">
                  <a:moveTo>
                    <a:pt x="107" y="58"/>
                  </a:moveTo>
                  <a:lnTo>
                    <a:pt x="102" y="68"/>
                  </a:lnTo>
                  <a:lnTo>
                    <a:pt x="95" y="78"/>
                  </a:lnTo>
                  <a:lnTo>
                    <a:pt x="86" y="86"/>
                  </a:lnTo>
                  <a:lnTo>
                    <a:pt x="78" y="95"/>
                  </a:lnTo>
                  <a:lnTo>
                    <a:pt x="68" y="83"/>
                  </a:lnTo>
                  <a:lnTo>
                    <a:pt x="60" y="72"/>
                  </a:lnTo>
                  <a:lnTo>
                    <a:pt x="51" y="59"/>
                  </a:lnTo>
                  <a:lnTo>
                    <a:pt x="43" y="47"/>
                  </a:lnTo>
                  <a:lnTo>
                    <a:pt x="34" y="36"/>
                  </a:lnTo>
                  <a:lnTo>
                    <a:pt x="23" y="25"/>
                  </a:lnTo>
                  <a:lnTo>
                    <a:pt x="13" y="17"/>
                  </a:lnTo>
                  <a:lnTo>
                    <a:pt x="0" y="10"/>
                  </a:lnTo>
                  <a:lnTo>
                    <a:pt x="7" y="7"/>
                  </a:lnTo>
                  <a:lnTo>
                    <a:pt x="14" y="4"/>
                  </a:lnTo>
                  <a:lnTo>
                    <a:pt x="22" y="2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2" y="1"/>
                  </a:lnTo>
                  <a:lnTo>
                    <a:pt x="59" y="3"/>
                  </a:lnTo>
                  <a:lnTo>
                    <a:pt x="107" y="58"/>
                  </a:lnTo>
                  <a:close/>
                </a:path>
              </a:pathLst>
            </a:custGeom>
            <a:solidFill>
              <a:srgbClr val="BFB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7420" name="Freeform 12"/>
            <p:cNvSpPr>
              <a:spLocks/>
            </p:cNvSpPr>
            <p:nvPr/>
          </p:nvSpPr>
          <p:spPr bwMode="auto">
            <a:xfrm>
              <a:off x="1120" y="1906"/>
              <a:ext cx="79" cy="53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82" y="11"/>
                </a:cxn>
                <a:cxn ang="0">
                  <a:pos x="80" y="20"/>
                </a:cxn>
                <a:cxn ang="0">
                  <a:pos x="78" y="30"/>
                </a:cxn>
                <a:cxn ang="0">
                  <a:pos x="82" y="41"/>
                </a:cxn>
                <a:cxn ang="0">
                  <a:pos x="91" y="47"/>
                </a:cxn>
                <a:cxn ang="0">
                  <a:pos x="101" y="53"/>
                </a:cxn>
                <a:cxn ang="0">
                  <a:pos x="112" y="56"/>
                </a:cxn>
                <a:cxn ang="0">
                  <a:pos x="122" y="59"/>
                </a:cxn>
                <a:cxn ang="0">
                  <a:pos x="133" y="64"/>
                </a:cxn>
                <a:cxn ang="0">
                  <a:pos x="142" y="70"/>
                </a:cxn>
                <a:cxn ang="0">
                  <a:pos x="151" y="77"/>
                </a:cxn>
                <a:cxn ang="0">
                  <a:pos x="159" y="87"/>
                </a:cxn>
                <a:cxn ang="0">
                  <a:pos x="152" y="97"/>
                </a:cxn>
                <a:cxn ang="0">
                  <a:pos x="145" y="104"/>
                </a:cxn>
                <a:cxn ang="0">
                  <a:pos x="136" y="107"/>
                </a:cxn>
                <a:cxn ang="0">
                  <a:pos x="126" y="107"/>
                </a:cxn>
                <a:cxn ang="0">
                  <a:pos x="115" y="107"/>
                </a:cxn>
                <a:cxn ang="0">
                  <a:pos x="105" y="105"/>
                </a:cxn>
                <a:cxn ang="0">
                  <a:pos x="96" y="101"/>
                </a:cxn>
                <a:cxn ang="0">
                  <a:pos x="85" y="99"/>
                </a:cxn>
                <a:cxn ang="0">
                  <a:pos x="77" y="92"/>
                </a:cxn>
                <a:cxn ang="0">
                  <a:pos x="67" y="87"/>
                </a:cxn>
                <a:cxn ang="0">
                  <a:pos x="57" y="84"/>
                </a:cxn>
                <a:cxn ang="0">
                  <a:pos x="47" y="81"/>
                </a:cxn>
                <a:cxn ang="0">
                  <a:pos x="35" y="80"/>
                </a:cxn>
                <a:cxn ang="0">
                  <a:pos x="24" y="80"/>
                </a:cxn>
                <a:cxn ang="0">
                  <a:pos x="12" y="80"/>
                </a:cxn>
                <a:cxn ang="0">
                  <a:pos x="0" y="80"/>
                </a:cxn>
                <a:cxn ang="0">
                  <a:pos x="9" y="77"/>
                </a:cxn>
                <a:cxn ang="0">
                  <a:pos x="17" y="72"/>
                </a:cxn>
                <a:cxn ang="0">
                  <a:pos x="24" y="68"/>
                </a:cxn>
                <a:cxn ang="0">
                  <a:pos x="32" y="63"/>
                </a:cxn>
                <a:cxn ang="0">
                  <a:pos x="39" y="57"/>
                </a:cxn>
                <a:cxn ang="0">
                  <a:pos x="46" y="51"/>
                </a:cxn>
                <a:cxn ang="0">
                  <a:pos x="53" y="47"/>
                </a:cxn>
                <a:cxn ang="0">
                  <a:pos x="60" y="41"/>
                </a:cxn>
                <a:cxn ang="0">
                  <a:pos x="60" y="27"/>
                </a:cxn>
                <a:cxn ang="0">
                  <a:pos x="62" y="15"/>
                </a:cxn>
                <a:cxn ang="0">
                  <a:pos x="69" y="6"/>
                </a:cxn>
                <a:cxn ang="0">
                  <a:pos x="78" y="0"/>
                </a:cxn>
              </a:cxnLst>
              <a:rect l="0" t="0" r="r" b="b"/>
              <a:pathLst>
                <a:path w="159" h="107">
                  <a:moveTo>
                    <a:pt x="78" y="0"/>
                  </a:moveTo>
                  <a:lnTo>
                    <a:pt x="82" y="11"/>
                  </a:lnTo>
                  <a:lnTo>
                    <a:pt x="80" y="20"/>
                  </a:lnTo>
                  <a:lnTo>
                    <a:pt x="78" y="30"/>
                  </a:lnTo>
                  <a:lnTo>
                    <a:pt x="82" y="41"/>
                  </a:lnTo>
                  <a:lnTo>
                    <a:pt x="91" y="47"/>
                  </a:lnTo>
                  <a:lnTo>
                    <a:pt x="101" y="53"/>
                  </a:lnTo>
                  <a:lnTo>
                    <a:pt x="112" y="56"/>
                  </a:lnTo>
                  <a:lnTo>
                    <a:pt x="122" y="59"/>
                  </a:lnTo>
                  <a:lnTo>
                    <a:pt x="133" y="64"/>
                  </a:lnTo>
                  <a:lnTo>
                    <a:pt x="142" y="70"/>
                  </a:lnTo>
                  <a:lnTo>
                    <a:pt x="151" y="77"/>
                  </a:lnTo>
                  <a:lnTo>
                    <a:pt x="159" y="87"/>
                  </a:lnTo>
                  <a:lnTo>
                    <a:pt x="152" y="97"/>
                  </a:lnTo>
                  <a:lnTo>
                    <a:pt x="145" y="104"/>
                  </a:lnTo>
                  <a:lnTo>
                    <a:pt x="136" y="107"/>
                  </a:lnTo>
                  <a:lnTo>
                    <a:pt x="126" y="107"/>
                  </a:lnTo>
                  <a:lnTo>
                    <a:pt x="115" y="107"/>
                  </a:lnTo>
                  <a:lnTo>
                    <a:pt x="105" y="105"/>
                  </a:lnTo>
                  <a:lnTo>
                    <a:pt x="96" y="101"/>
                  </a:lnTo>
                  <a:lnTo>
                    <a:pt x="85" y="99"/>
                  </a:lnTo>
                  <a:lnTo>
                    <a:pt x="77" y="92"/>
                  </a:lnTo>
                  <a:lnTo>
                    <a:pt x="67" y="87"/>
                  </a:lnTo>
                  <a:lnTo>
                    <a:pt x="57" y="84"/>
                  </a:lnTo>
                  <a:lnTo>
                    <a:pt x="47" y="81"/>
                  </a:lnTo>
                  <a:lnTo>
                    <a:pt x="35" y="80"/>
                  </a:lnTo>
                  <a:lnTo>
                    <a:pt x="24" y="80"/>
                  </a:lnTo>
                  <a:lnTo>
                    <a:pt x="12" y="80"/>
                  </a:lnTo>
                  <a:lnTo>
                    <a:pt x="0" y="80"/>
                  </a:lnTo>
                  <a:lnTo>
                    <a:pt x="9" y="77"/>
                  </a:lnTo>
                  <a:lnTo>
                    <a:pt x="17" y="72"/>
                  </a:lnTo>
                  <a:lnTo>
                    <a:pt x="24" y="68"/>
                  </a:lnTo>
                  <a:lnTo>
                    <a:pt x="32" y="63"/>
                  </a:lnTo>
                  <a:lnTo>
                    <a:pt x="39" y="57"/>
                  </a:lnTo>
                  <a:lnTo>
                    <a:pt x="46" y="51"/>
                  </a:lnTo>
                  <a:lnTo>
                    <a:pt x="53" y="47"/>
                  </a:lnTo>
                  <a:lnTo>
                    <a:pt x="60" y="41"/>
                  </a:lnTo>
                  <a:lnTo>
                    <a:pt x="60" y="27"/>
                  </a:lnTo>
                  <a:lnTo>
                    <a:pt x="62" y="15"/>
                  </a:lnTo>
                  <a:lnTo>
                    <a:pt x="69" y="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7F5B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7421" name="Freeform 13"/>
            <p:cNvSpPr>
              <a:spLocks/>
            </p:cNvSpPr>
            <p:nvPr/>
          </p:nvSpPr>
          <p:spPr bwMode="auto">
            <a:xfrm>
              <a:off x="338" y="1948"/>
              <a:ext cx="42" cy="124"/>
            </a:xfrm>
            <a:custGeom>
              <a:avLst/>
              <a:gdLst/>
              <a:ahLst/>
              <a:cxnLst>
                <a:cxn ang="0">
                  <a:pos x="77" y="25"/>
                </a:cxn>
                <a:cxn ang="0">
                  <a:pos x="82" y="67"/>
                </a:cxn>
                <a:cxn ang="0">
                  <a:pos x="85" y="109"/>
                </a:cxn>
                <a:cxn ang="0">
                  <a:pos x="84" y="149"/>
                </a:cxn>
                <a:cxn ang="0">
                  <a:pos x="80" y="190"/>
                </a:cxn>
                <a:cxn ang="0">
                  <a:pos x="78" y="198"/>
                </a:cxn>
                <a:cxn ang="0">
                  <a:pos x="74" y="207"/>
                </a:cxn>
                <a:cxn ang="0">
                  <a:pos x="72" y="215"/>
                </a:cxn>
                <a:cxn ang="0">
                  <a:pos x="68" y="224"/>
                </a:cxn>
                <a:cxn ang="0">
                  <a:pos x="64" y="231"/>
                </a:cxn>
                <a:cxn ang="0">
                  <a:pos x="58" y="237"/>
                </a:cxn>
                <a:cxn ang="0">
                  <a:pos x="52" y="243"/>
                </a:cxn>
                <a:cxn ang="0">
                  <a:pos x="44" y="248"/>
                </a:cxn>
                <a:cxn ang="0">
                  <a:pos x="26" y="242"/>
                </a:cxn>
                <a:cxn ang="0">
                  <a:pos x="13" y="233"/>
                </a:cxn>
                <a:cxn ang="0">
                  <a:pos x="7" y="220"/>
                </a:cxn>
                <a:cxn ang="0">
                  <a:pos x="4" y="204"/>
                </a:cxn>
                <a:cxn ang="0">
                  <a:pos x="4" y="188"/>
                </a:cxn>
                <a:cxn ang="0">
                  <a:pos x="4" y="170"/>
                </a:cxn>
                <a:cxn ang="0">
                  <a:pos x="4" y="152"/>
                </a:cxn>
                <a:cxn ang="0">
                  <a:pos x="0" y="135"/>
                </a:cxn>
                <a:cxn ang="0">
                  <a:pos x="6" y="117"/>
                </a:cxn>
                <a:cxn ang="0">
                  <a:pos x="9" y="98"/>
                </a:cxn>
                <a:cxn ang="0">
                  <a:pos x="12" y="77"/>
                </a:cxn>
                <a:cxn ang="0">
                  <a:pos x="14" y="58"/>
                </a:cxn>
                <a:cxn ang="0">
                  <a:pos x="19" y="39"/>
                </a:cxn>
                <a:cxn ang="0">
                  <a:pos x="27" y="23"/>
                </a:cxn>
                <a:cxn ang="0">
                  <a:pos x="39" y="9"/>
                </a:cxn>
                <a:cxn ang="0">
                  <a:pos x="58" y="0"/>
                </a:cxn>
                <a:cxn ang="0">
                  <a:pos x="77" y="25"/>
                </a:cxn>
              </a:cxnLst>
              <a:rect l="0" t="0" r="r" b="b"/>
              <a:pathLst>
                <a:path w="85" h="248">
                  <a:moveTo>
                    <a:pt x="77" y="25"/>
                  </a:moveTo>
                  <a:lnTo>
                    <a:pt x="82" y="67"/>
                  </a:lnTo>
                  <a:lnTo>
                    <a:pt x="85" y="109"/>
                  </a:lnTo>
                  <a:lnTo>
                    <a:pt x="84" y="149"/>
                  </a:lnTo>
                  <a:lnTo>
                    <a:pt x="80" y="190"/>
                  </a:lnTo>
                  <a:lnTo>
                    <a:pt x="78" y="198"/>
                  </a:lnTo>
                  <a:lnTo>
                    <a:pt x="74" y="207"/>
                  </a:lnTo>
                  <a:lnTo>
                    <a:pt x="72" y="215"/>
                  </a:lnTo>
                  <a:lnTo>
                    <a:pt x="68" y="224"/>
                  </a:lnTo>
                  <a:lnTo>
                    <a:pt x="64" y="231"/>
                  </a:lnTo>
                  <a:lnTo>
                    <a:pt x="58" y="237"/>
                  </a:lnTo>
                  <a:lnTo>
                    <a:pt x="52" y="243"/>
                  </a:lnTo>
                  <a:lnTo>
                    <a:pt x="44" y="248"/>
                  </a:lnTo>
                  <a:lnTo>
                    <a:pt x="26" y="242"/>
                  </a:lnTo>
                  <a:lnTo>
                    <a:pt x="13" y="233"/>
                  </a:lnTo>
                  <a:lnTo>
                    <a:pt x="7" y="220"/>
                  </a:lnTo>
                  <a:lnTo>
                    <a:pt x="4" y="204"/>
                  </a:lnTo>
                  <a:lnTo>
                    <a:pt x="4" y="188"/>
                  </a:lnTo>
                  <a:lnTo>
                    <a:pt x="4" y="170"/>
                  </a:lnTo>
                  <a:lnTo>
                    <a:pt x="4" y="152"/>
                  </a:lnTo>
                  <a:lnTo>
                    <a:pt x="0" y="135"/>
                  </a:lnTo>
                  <a:lnTo>
                    <a:pt x="6" y="117"/>
                  </a:lnTo>
                  <a:lnTo>
                    <a:pt x="9" y="98"/>
                  </a:lnTo>
                  <a:lnTo>
                    <a:pt x="12" y="77"/>
                  </a:lnTo>
                  <a:lnTo>
                    <a:pt x="14" y="58"/>
                  </a:lnTo>
                  <a:lnTo>
                    <a:pt x="19" y="39"/>
                  </a:lnTo>
                  <a:lnTo>
                    <a:pt x="27" y="23"/>
                  </a:lnTo>
                  <a:lnTo>
                    <a:pt x="39" y="9"/>
                  </a:lnTo>
                  <a:lnTo>
                    <a:pt x="58" y="0"/>
                  </a:lnTo>
                  <a:lnTo>
                    <a:pt x="77" y="25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7422" name="Freeform 14"/>
            <p:cNvSpPr>
              <a:spLocks/>
            </p:cNvSpPr>
            <p:nvPr/>
          </p:nvSpPr>
          <p:spPr bwMode="auto">
            <a:xfrm>
              <a:off x="389" y="1955"/>
              <a:ext cx="105" cy="131"/>
            </a:xfrm>
            <a:custGeom>
              <a:avLst/>
              <a:gdLst/>
              <a:ahLst/>
              <a:cxnLst>
                <a:cxn ang="0">
                  <a:pos x="73" y="88"/>
                </a:cxn>
                <a:cxn ang="0">
                  <a:pos x="83" y="81"/>
                </a:cxn>
                <a:cxn ang="0">
                  <a:pos x="73" y="32"/>
                </a:cxn>
                <a:cxn ang="0">
                  <a:pos x="86" y="28"/>
                </a:cxn>
                <a:cxn ang="0">
                  <a:pos x="103" y="25"/>
                </a:cxn>
                <a:cxn ang="0">
                  <a:pos x="95" y="43"/>
                </a:cxn>
                <a:cxn ang="0">
                  <a:pos x="103" y="61"/>
                </a:cxn>
                <a:cxn ang="0">
                  <a:pos x="136" y="93"/>
                </a:cxn>
                <a:cxn ang="0">
                  <a:pos x="173" y="126"/>
                </a:cxn>
                <a:cxn ang="0">
                  <a:pos x="197" y="163"/>
                </a:cxn>
                <a:cxn ang="0">
                  <a:pos x="190" y="209"/>
                </a:cxn>
                <a:cxn ang="0">
                  <a:pos x="185" y="217"/>
                </a:cxn>
                <a:cxn ang="0">
                  <a:pos x="183" y="226"/>
                </a:cxn>
                <a:cxn ang="0">
                  <a:pos x="192" y="234"/>
                </a:cxn>
                <a:cxn ang="0">
                  <a:pos x="203" y="240"/>
                </a:cxn>
                <a:cxn ang="0">
                  <a:pos x="210" y="248"/>
                </a:cxn>
                <a:cxn ang="0">
                  <a:pos x="209" y="262"/>
                </a:cxn>
                <a:cxn ang="0">
                  <a:pos x="183" y="242"/>
                </a:cxn>
                <a:cxn ang="0">
                  <a:pos x="161" y="217"/>
                </a:cxn>
                <a:cxn ang="0">
                  <a:pos x="136" y="198"/>
                </a:cxn>
                <a:cxn ang="0">
                  <a:pos x="103" y="193"/>
                </a:cxn>
                <a:cxn ang="0">
                  <a:pos x="88" y="211"/>
                </a:cxn>
                <a:cxn ang="0">
                  <a:pos x="73" y="226"/>
                </a:cxn>
                <a:cxn ang="0">
                  <a:pos x="56" y="219"/>
                </a:cxn>
                <a:cxn ang="0">
                  <a:pos x="37" y="213"/>
                </a:cxn>
                <a:cxn ang="0">
                  <a:pos x="17" y="211"/>
                </a:cxn>
                <a:cxn ang="0">
                  <a:pos x="0" y="216"/>
                </a:cxn>
                <a:cxn ang="0">
                  <a:pos x="12" y="139"/>
                </a:cxn>
                <a:cxn ang="0">
                  <a:pos x="15" y="66"/>
                </a:cxn>
                <a:cxn ang="0">
                  <a:pos x="9" y="33"/>
                </a:cxn>
                <a:cxn ang="0">
                  <a:pos x="0" y="0"/>
                </a:cxn>
                <a:cxn ang="0">
                  <a:pos x="22" y="17"/>
                </a:cxn>
                <a:cxn ang="0">
                  <a:pos x="39" y="39"/>
                </a:cxn>
                <a:cxn ang="0">
                  <a:pos x="53" y="64"/>
                </a:cxn>
                <a:cxn ang="0">
                  <a:pos x="66" y="88"/>
                </a:cxn>
              </a:cxnLst>
              <a:rect l="0" t="0" r="r" b="b"/>
              <a:pathLst>
                <a:path w="211" h="262">
                  <a:moveTo>
                    <a:pt x="66" y="88"/>
                  </a:moveTo>
                  <a:lnTo>
                    <a:pt x="73" y="88"/>
                  </a:lnTo>
                  <a:lnTo>
                    <a:pt x="79" y="86"/>
                  </a:lnTo>
                  <a:lnTo>
                    <a:pt x="83" y="81"/>
                  </a:lnTo>
                  <a:lnTo>
                    <a:pt x="88" y="76"/>
                  </a:lnTo>
                  <a:lnTo>
                    <a:pt x="73" y="32"/>
                  </a:lnTo>
                  <a:lnTo>
                    <a:pt x="79" y="30"/>
                  </a:lnTo>
                  <a:lnTo>
                    <a:pt x="86" y="28"/>
                  </a:lnTo>
                  <a:lnTo>
                    <a:pt x="94" y="25"/>
                  </a:lnTo>
                  <a:lnTo>
                    <a:pt x="103" y="25"/>
                  </a:lnTo>
                  <a:lnTo>
                    <a:pt x="96" y="33"/>
                  </a:lnTo>
                  <a:lnTo>
                    <a:pt x="95" y="43"/>
                  </a:lnTo>
                  <a:lnTo>
                    <a:pt x="96" y="53"/>
                  </a:lnTo>
                  <a:lnTo>
                    <a:pt x="103" y="61"/>
                  </a:lnTo>
                  <a:lnTo>
                    <a:pt x="118" y="76"/>
                  </a:lnTo>
                  <a:lnTo>
                    <a:pt x="136" y="93"/>
                  </a:lnTo>
                  <a:lnTo>
                    <a:pt x="154" y="109"/>
                  </a:lnTo>
                  <a:lnTo>
                    <a:pt x="173" y="126"/>
                  </a:lnTo>
                  <a:lnTo>
                    <a:pt x="188" y="144"/>
                  </a:lnTo>
                  <a:lnTo>
                    <a:pt x="197" y="163"/>
                  </a:lnTo>
                  <a:lnTo>
                    <a:pt x="198" y="185"/>
                  </a:lnTo>
                  <a:lnTo>
                    <a:pt x="190" y="209"/>
                  </a:lnTo>
                  <a:lnTo>
                    <a:pt x="188" y="212"/>
                  </a:lnTo>
                  <a:lnTo>
                    <a:pt x="185" y="217"/>
                  </a:lnTo>
                  <a:lnTo>
                    <a:pt x="183" y="220"/>
                  </a:lnTo>
                  <a:lnTo>
                    <a:pt x="183" y="226"/>
                  </a:lnTo>
                  <a:lnTo>
                    <a:pt x="187" y="231"/>
                  </a:lnTo>
                  <a:lnTo>
                    <a:pt x="192" y="234"/>
                  </a:lnTo>
                  <a:lnTo>
                    <a:pt x="197" y="238"/>
                  </a:lnTo>
                  <a:lnTo>
                    <a:pt x="203" y="240"/>
                  </a:lnTo>
                  <a:lnTo>
                    <a:pt x="207" y="243"/>
                  </a:lnTo>
                  <a:lnTo>
                    <a:pt x="210" y="248"/>
                  </a:lnTo>
                  <a:lnTo>
                    <a:pt x="211" y="254"/>
                  </a:lnTo>
                  <a:lnTo>
                    <a:pt x="209" y="262"/>
                  </a:lnTo>
                  <a:lnTo>
                    <a:pt x="196" y="254"/>
                  </a:lnTo>
                  <a:lnTo>
                    <a:pt x="183" y="242"/>
                  </a:lnTo>
                  <a:lnTo>
                    <a:pt x="173" y="229"/>
                  </a:lnTo>
                  <a:lnTo>
                    <a:pt x="161" y="217"/>
                  </a:lnTo>
                  <a:lnTo>
                    <a:pt x="150" y="206"/>
                  </a:lnTo>
                  <a:lnTo>
                    <a:pt x="136" y="198"/>
                  </a:lnTo>
                  <a:lnTo>
                    <a:pt x="121" y="193"/>
                  </a:lnTo>
                  <a:lnTo>
                    <a:pt x="103" y="193"/>
                  </a:lnTo>
                  <a:lnTo>
                    <a:pt x="94" y="202"/>
                  </a:lnTo>
                  <a:lnTo>
                    <a:pt x="88" y="211"/>
                  </a:lnTo>
                  <a:lnTo>
                    <a:pt x="82" y="220"/>
                  </a:lnTo>
                  <a:lnTo>
                    <a:pt x="73" y="226"/>
                  </a:lnTo>
                  <a:lnTo>
                    <a:pt x="65" y="222"/>
                  </a:lnTo>
                  <a:lnTo>
                    <a:pt x="56" y="219"/>
                  </a:lnTo>
                  <a:lnTo>
                    <a:pt x="46" y="216"/>
                  </a:lnTo>
                  <a:lnTo>
                    <a:pt x="37" y="213"/>
                  </a:lnTo>
                  <a:lnTo>
                    <a:pt x="27" y="212"/>
                  </a:lnTo>
                  <a:lnTo>
                    <a:pt x="17" y="211"/>
                  </a:lnTo>
                  <a:lnTo>
                    <a:pt x="8" y="212"/>
                  </a:lnTo>
                  <a:lnTo>
                    <a:pt x="0" y="216"/>
                  </a:lnTo>
                  <a:lnTo>
                    <a:pt x="5" y="177"/>
                  </a:lnTo>
                  <a:lnTo>
                    <a:pt x="12" y="139"/>
                  </a:lnTo>
                  <a:lnTo>
                    <a:pt x="16" y="102"/>
                  </a:lnTo>
                  <a:lnTo>
                    <a:pt x="15" y="66"/>
                  </a:lnTo>
                  <a:lnTo>
                    <a:pt x="13" y="51"/>
                  </a:lnTo>
                  <a:lnTo>
                    <a:pt x="9" y="33"/>
                  </a:lnTo>
                  <a:lnTo>
                    <a:pt x="6" y="16"/>
                  </a:lnTo>
                  <a:lnTo>
                    <a:pt x="0" y="0"/>
                  </a:lnTo>
                  <a:lnTo>
                    <a:pt x="12" y="8"/>
                  </a:lnTo>
                  <a:lnTo>
                    <a:pt x="22" y="17"/>
                  </a:lnTo>
                  <a:lnTo>
                    <a:pt x="31" y="28"/>
                  </a:lnTo>
                  <a:lnTo>
                    <a:pt x="39" y="39"/>
                  </a:lnTo>
                  <a:lnTo>
                    <a:pt x="46" y="52"/>
                  </a:lnTo>
                  <a:lnTo>
                    <a:pt x="53" y="64"/>
                  </a:lnTo>
                  <a:lnTo>
                    <a:pt x="59" y="76"/>
                  </a:lnTo>
                  <a:lnTo>
                    <a:pt x="66" y="88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7423" name="Freeform 15"/>
            <p:cNvSpPr>
              <a:spLocks/>
            </p:cNvSpPr>
            <p:nvPr/>
          </p:nvSpPr>
          <p:spPr bwMode="auto">
            <a:xfrm>
              <a:off x="1159" y="1961"/>
              <a:ext cx="67" cy="53"/>
            </a:xfrm>
            <a:custGeom>
              <a:avLst/>
              <a:gdLst/>
              <a:ahLst/>
              <a:cxnLst>
                <a:cxn ang="0">
                  <a:pos x="136" y="5"/>
                </a:cxn>
                <a:cxn ang="0">
                  <a:pos x="124" y="13"/>
                </a:cxn>
                <a:cxn ang="0">
                  <a:pos x="111" y="21"/>
                </a:cxn>
                <a:cxn ang="0">
                  <a:pos x="99" y="28"/>
                </a:cxn>
                <a:cxn ang="0">
                  <a:pos x="87" y="35"/>
                </a:cxn>
                <a:cxn ang="0">
                  <a:pos x="77" y="44"/>
                </a:cxn>
                <a:cxn ang="0">
                  <a:pos x="67" y="54"/>
                </a:cxn>
                <a:cxn ang="0">
                  <a:pos x="59" y="66"/>
                </a:cxn>
                <a:cxn ang="0">
                  <a:pos x="55" y="80"/>
                </a:cxn>
                <a:cxn ang="0">
                  <a:pos x="63" y="107"/>
                </a:cxn>
                <a:cxn ang="0">
                  <a:pos x="53" y="102"/>
                </a:cxn>
                <a:cxn ang="0">
                  <a:pos x="43" y="102"/>
                </a:cxn>
                <a:cxn ang="0">
                  <a:pos x="33" y="103"/>
                </a:cxn>
                <a:cxn ang="0">
                  <a:pos x="22" y="106"/>
                </a:cxn>
                <a:cxn ang="0">
                  <a:pos x="13" y="107"/>
                </a:cxn>
                <a:cxn ang="0">
                  <a:pos x="6" y="105"/>
                </a:cxn>
                <a:cxn ang="0">
                  <a:pos x="1" y="98"/>
                </a:cxn>
                <a:cxn ang="0">
                  <a:pos x="0" y="85"/>
                </a:cxn>
                <a:cxn ang="0">
                  <a:pos x="12" y="80"/>
                </a:cxn>
                <a:cxn ang="0">
                  <a:pos x="23" y="77"/>
                </a:cxn>
                <a:cxn ang="0">
                  <a:pos x="35" y="72"/>
                </a:cxn>
                <a:cxn ang="0">
                  <a:pos x="45" y="68"/>
                </a:cxn>
                <a:cxn ang="0">
                  <a:pos x="56" y="62"/>
                </a:cxn>
                <a:cxn ang="0">
                  <a:pos x="65" y="54"/>
                </a:cxn>
                <a:cxn ang="0">
                  <a:pos x="74" y="46"/>
                </a:cxn>
                <a:cxn ang="0">
                  <a:pos x="81" y="34"/>
                </a:cxn>
                <a:cxn ang="0">
                  <a:pos x="77" y="26"/>
                </a:cxn>
                <a:cxn ang="0">
                  <a:pos x="75" y="20"/>
                </a:cxn>
                <a:cxn ang="0">
                  <a:pos x="78" y="15"/>
                </a:cxn>
                <a:cxn ang="0">
                  <a:pos x="84" y="13"/>
                </a:cxn>
                <a:cxn ang="0">
                  <a:pos x="89" y="12"/>
                </a:cxn>
                <a:cxn ang="0">
                  <a:pos x="96" y="10"/>
                </a:cxn>
                <a:cxn ang="0">
                  <a:pos x="102" y="6"/>
                </a:cxn>
                <a:cxn ang="0">
                  <a:pos x="106" y="0"/>
                </a:cxn>
                <a:cxn ang="0">
                  <a:pos x="114" y="0"/>
                </a:cxn>
                <a:cxn ang="0">
                  <a:pos x="122" y="0"/>
                </a:cxn>
                <a:cxn ang="0">
                  <a:pos x="129" y="1"/>
                </a:cxn>
                <a:cxn ang="0">
                  <a:pos x="136" y="5"/>
                </a:cxn>
              </a:cxnLst>
              <a:rect l="0" t="0" r="r" b="b"/>
              <a:pathLst>
                <a:path w="136" h="107">
                  <a:moveTo>
                    <a:pt x="136" y="5"/>
                  </a:moveTo>
                  <a:lnTo>
                    <a:pt x="124" y="13"/>
                  </a:lnTo>
                  <a:lnTo>
                    <a:pt x="111" y="21"/>
                  </a:lnTo>
                  <a:lnTo>
                    <a:pt x="99" y="28"/>
                  </a:lnTo>
                  <a:lnTo>
                    <a:pt x="87" y="35"/>
                  </a:lnTo>
                  <a:lnTo>
                    <a:pt x="77" y="44"/>
                  </a:lnTo>
                  <a:lnTo>
                    <a:pt x="67" y="54"/>
                  </a:lnTo>
                  <a:lnTo>
                    <a:pt x="59" y="66"/>
                  </a:lnTo>
                  <a:lnTo>
                    <a:pt x="55" y="80"/>
                  </a:lnTo>
                  <a:lnTo>
                    <a:pt x="63" y="107"/>
                  </a:lnTo>
                  <a:lnTo>
                    <a:pt x="53" y="102"/>
                  </a:lnTo>
                  <a:lnTo>
                    <a:pt x="43" y="102"/>
                  </a:lnTo>
                  <a:lnTo>
                    <a:pt x="33" y="103"/>
                  </a:lnTo>
                  <a:lnTo>
                    <a:pt x="22" y="106"/>
                  </a:lnTo>
                  <a:lnTo>
                    <a:pt x="13" y="107"/>
                  </a:lnTo>
                  <a:lnTo>
                    <a:pt x="6" y="105"/>
                  </a:lnTo>
                  <a:lnTo>
                    <a:pt x="1" y="98"/>
                  </a:lnTo>
                  <a:lnTo>
                    <a:pt x="0" y="85"/>
                  </a:lnTo>
                  <a:lnTo>
                    <a:pt x="12" y="80"/>
                  </a:lnTo>
                  <a:lnTo>
                    <a:pt x="23" y="77"/>
                  </a:lnTo>
                  <a:lnTo>
                    <a:pt x="35" y="72"/>
                  </a:lnTo>
                  <a:lnTo>
                    <a:pt x="45" y="68"/>
                  </a:lnTo>
                  <a:lnTo>
                    <a:pt x="56" y="62"/>
                  </a:lnTo>
                  <a:lnTo>
                    <a:pt x="65" y="54"/>
                  </a:lnTo>
                  <a:lnTo>
                    <a:pt x="74" y="46"/>
                  </a:lnTo>
                  <a:lnTo>
                    <a:pt x="81" y="34"/>
                  </a:lnTo>
                  <a:lnTo>
                    <a:pt x="77" y="26"/>
                  </a:lnTo>
                  <a:lnTo>
                    <a:pt x="75" y="20"/>
                  </a:lnTo>
                  <a:lnTo>
                    <a:pt x="78" y="15"/>
                  </a:lnTo>
                  <a:lnTo>
                    <a:pt x="84" y="13"/>
                  </a:lnTo>
                  <a:lnTo>
                    <a:pt x="89" y="12"/>
                  </a:lnTo>
                  <a:lnTo>
                    <a:pt x="96" y="10"/>
                  </a:lnTo>
                  <a:lnTo>
                    <a:pt x="102" y="6"/>
                  </a:lnTo>
                  <a:lnTo>
                    <a:pt x="106" y="0"/>
                  </a:lnTo>
                  <a:lnTo>
                    <a:pt x="114" y="0"/>
                  </a:lnTo>
                  <a:lnTo>
                    <a:pt x="122" y="0"/>
                  </a:lnTo>
                  <a:lnTo>
                    <a:pt x="129" y="1"/>
                  </a:lnTo>
                  <a:lnTo>
                    <a:pt x="136" y="5"/>
                  </a:lnTo>
                  <a:close/>
                </a:path>
              </a:pathLst>
            </a:custGeom>
            <a:solidFill>
              <a:srgbClr val="7F5B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7424" name="Freeform 16"/>
            <p:cNvSpPr>
              <a:spLocks/>
            </p:cNvSpPr>
            <p:nvPr/>
          </p:nvSpPr>
          <p:spPr bwMode="auto">
            <a:xfrm>
              <a:off x="344" y="1963"/>
              <a:ext cx="20" cy="93"/>
            </a:xfrm>
            <a:custGeom>
              <a:avLst/>
              <a:gdLst/>
              <a:ahLst/>
              <a:cxnLst>
                <a:cxn ang="0">
                  <a:pos x="28" y="65"/>
                </a:cxn>
                <a:cxn ang="0">
                  <a:pos x="24" y="93"/>
                </a:cxn>
                <a:cxn ang="0">
                  <a:pos x="23" y="125"/>
                </a:cxn>
                <a:cxn ang="0">
                  <a:pos x="23" y="156"/>
                </a:cxn>
                <a:cxn ang="0">
                  <a:pos x="23" y="185"/>
                </a:cxn>
                <a:cxn ang="0">
                  <a:pos x="11" y="173"/>
                </a:cxn>
                <a:cxn ang="0">
                  <a:pos x="4" y="156"/>
                </a:cxn>
                <a:cxn ang="0">
                  <a:pos x="0" y="138"/>
                </a:cxn>
                <a:cxn ang="0">
                  <a:pos x="0" y="117"/>
                </a:cxn>
                <a:cxn ang="0">
                  <a:pos x="1" y="97"/>
                </a:cxn>
                <a:cxn ang="0">
                  <a:pos x="3" y="78"/>
                </a:cxn>
                <a:cxn ang="0">
                  <a:pos x="7" y="59"/>
                </a:cxn>
                <a:cxn ang="0">
                  <a:pos x="9" y="43"/>
                </a:cxn>
                <a:cxn ang="0">
                  <a:pos x="13" y="31"/>
                </a:cxn>
                <a:cxn ang="0">
                  <a:pos x="14" y="16"/>
                </a:cxn>
                <a:cxn ang="0">
                  <a:pos x="18" y="3"/>
                </a:cxn>
                <a:cxn ang="0">
                  <a:pos x="33" y="0"/>
                </a:cxn>
                <a:cxn ang="0">
                  <a:pos x="38" y="15"/>
                </a:cxn>
                <a:cxn ang="0">
                  <a:pos x="35" y="31"/>
                </a:cxn>
                <a:cxn ang="0">
                  <a:pos x="29" y="47"/>
                </a:cxn>
                <a:cxn ang="0">
                  <a:pos x="28" y="65"/>
                </a:cxn>
              </a:cxnLst>
              <a:rect l="0" t="0" r="r" b="b"/>
              <a:pathLst>
                <a:path w="38" h="185">
                  <a:moveTo>
                    <a:pt x="28" y="65"/>
                  </a:moveTo>
                  <a:lnTo>
                    <a:pt x="24" y="93"/>
                  </a:lnTo>
                  <a:lnTo>
                    <a:pt x="23" y="125"/>
                  </a:lnTo>
                  <a:lnTo>
                    <a:pt x="23" y="156"/>
                  </a:lnTo>
                  <a:lnTo>
                    <a:pt x="23" y="185"/>
                  </a:lnTo>
                  <a:lnTo>
                    <a:pt x="11" y="173"/>
                  </a:lnTo>
                  <a:lnTo>
                    <a:pt x="4" y="156"/>
                  </a:lnTo>
                  <a:lnTo>
                    <a:pt x="0" y="138"/>
                  </a:lnTo>
                  <a:lnTo>
                    <a:pt x="0" y="117"/>
                  </a:lnTo>
                  <a:lnTo>
                    <a:pt x="1" y="97"/>
                  </a:lnTo>
                  <a:lnTo>
                    <a:pt x="3" y="78"/>
                  </a:lnTo>
                  <a:lnTo>
                    <a:pt x="7" y="59"/>
                  </a:lnTo>
                  <a:lnTo>
                    <a:pt x="9" y="43"/>
                  </a:lnTo>
                  <a:lnTo>
                    <a:pt x="13" y="31"/>
                  </a:lnTo>
                  <a:lnTo>
                    <a:pt x="14" y="16"/>
                  </a:lnTo>
                  <a:lnTo>
                    <a:pt x="18" y="3"/>
                  </a:lnTo>
                  <a:lnTo>
                    <a:pt x="33" y="0"/>
                  </a:lnTo>
                  <a:lnTo>
                    <a:pt x="38" y="15"/>
                  </a:lnTo>
                  <a:lnTo>
                    <a:pt x="35" y="31"/>
                  </a:lnTo>
                  <a:lnTo>
                    <a:pt x="29" y="47"/>
                  </a:lnTo>
                  <a:lnTo>
                    <a:pt x="28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7425" name="Freeform 17"/>
            <p:cNvSpPr>
              <a:spLocks/>
            </p:cNvSpPr>
            <p:nvPr/>
          </p:nvSpPr>
          <p:spPr bwMode="auto">
            <a:xfrm>
              <a:off x="213" y="1966"/>
              <a:ext cx="1107" cy="342"/>
            </a:xfrm>
            <a:custGeom>
              <a:avLst/>
              <a:gdLst/>
              <a:ahLst/>
              <a:cxnLst>
                <a:cxn ang="0">
                  <a:pos x="2202" y="118"/>
                </a:cxn>
                <a:cxn ang="0">
                  <a:pos x="2058" y="194"/>
                </a:cxn>
                <a:cxn ang="0">
                  <a:pos x="1890" y="271"/>
                </a:cxn>
                <a:cxn ang="0">
                  <a:pos x="1718" y="345"/>
                </a:cxn>
                <a:cxn ang="0">
                  <a:pos x="1546" y="416"/>
                </a:cxn>
                <a:cxn ang="0">
                  <a:pos x="1445" y="461"/>
                </a:cxn>
                <a:cxn ang="0">
                  <a:pos x="1365" y="494"/>
                </a:cxn>
                <a:cxn ang="0">
                  <a:pos x="1285" y="524"/>
                </a:cxn>
                <a:cxn ang="0">
                  <a:pos x="1206" y="556"/>
                </a:cxn>
                <a:cxn ang="0">
                  <a:pos x="1112" y="591"/>
                </a:cxn>
                <a:cxn ang="0">
                  <a:pos x="1015" y="629"/>
                </a:cxn>
                <a:cxn ang="0">
                  <a:pos x="918" y="663"/>
                </a:cxn>
                <a:cxn ang="0">
                  <a:pos x="814" y="682"/>
                </a:cxn>
                <a:cxn ang="0">
                  <a:pos x="710" y="658"/>
                </a:cxn>
                <a:cxn ang="0">
                  <a:pos x="608" y="624"/>
                </a:cxn>
                <a:cxn ang="0">
                  <a:pos x="506" y="586"/>
                </a:cxn>
                <a:cxn ang="0">
                  <a:pos x="407" y="547"/>
                </a:cxn>
                <a:cxn ang="0">
                  <a:pos x="308" y="503"/>
                </a:cxn>
                <a:cxn ang="0">
                  <a:pos x="212" y="453"/>
                </a:cxn>
                <a:cxn ang="0">
                  <a:pos x="118" y="399"/>
                </a:cxn>
                <a:cxn ang="0">
                  <a:pos x="26" y="337"/>
                </a:cxn>
                <a:cxn ang="0">
                  <a:pos x="0" y="283"/>
                </a:cxn>
                <a:cxn ang="0">
                  <a:pos x="39" y="241"/>
                </a:cxn>
                <a:cxn ang="0">
                  <a:pos x="94" y="216"/>
                </a:cxn>
                <a:cxn ang="0">
                  <a:pos x="152" y="195"/>
                </a:cxn>
                <a:cxn ang="0">
                  <a:pos x="209" y="176"/>
                </a:cxn>
                <a:cxn ang="0">
                  <a:pos x="233" y="198"/>
                </a:cxn>
                <a:cxn ang="0">
                  <a:pos x="191" y="228"/>
                </a:cxn>
                <a:cxn ang="0">
                  <a:pos x="135" y="263"/>
                </a:cxn>
                <a:cxn ang="0">
                  <a:pos x="102" y="261"/>
                </a:cxn>
                <a:cxn ang="0">
                  <a:pos x="85" y="248"/>
                </a:cxn>
                <a:cxn ang="0">
                  <a:pos x="65" y="233"/>
                </a:cxn>
                <a:cxn ang="0">
                  <a:pos x="63" y="268"/>
                </a:cxn>
                <a:cxn ang="0">
                  <a:pos x="101" y="304"/>
                </a:cxn>
                <a:cxn ang="0">
                  <a:pos x="208" y="364"/>
                </a:cxn>
                <a:cxn ang="0">
                  <a:pos x="318" y="417"/>
                </a:cxn>
                <a:cxn ang="0">
                  <a:pos x="430" y="467"/>
                </a:cxn>
                <a:cxn ang="0">
                  <a:pos x="534" y="510"/>
                </a:cxn>
                <a:cxn ang="0">
                  <a:pos x="615" y="544"/>
                </a:cxn>
                <a:cxn ang="0">
                  <a:pos x="696" y="578"/>
                </a:cxn>
                <a:cxn ang="0">
                  <a:pos x="780" y="595"/>
                </a:cxn>
                <a:cxn ang="0">
                  <a:pos x="870" y="575"/>
                </a:cxn>
                <a:cxn ang="0">
                  <a:pos x="970" y="553"/>
                </a:cxn>
                <a:cxn ang="0">
                  <a:pos x="1069" y="526"/>
                </a:cxn>
                <a:cxn ang="0">
                  <a:pos x="1168" y="497"/>
                </a:cxn>
                <a:cxn ang="0">
                  <a:pos x="1260" y="468"/>
                </a:cxn>
                <a:cxn ang="0">
                  <a:pos x="1336" y="444"/>
                </a:cxn>
                <a:cxn ang="0">
                  <a:pos x="1414" y="416"/>
                </a:cxn>
                <a:cxn ang="0">
                  <a:pos x="1490" y="387"/>
                </a:cxn>
                <a:cxn ang="0">
                  <a:pos x="1571" y="353"/>
                </a:cxn>
                <a:cxn ang="0">
                  <a:pos x="1667" y="313"/>
                </a:cxn>
                <a:cxn ang="0">
                  <a:pos x="1765" y="275"/>
                </a:cxn>
                <a:cxn ang="0">
                  <a:pos x="1863" y="238"/>
                </a:cxn>
                <a:cxn ang="0">
                  <a:pos x="1949" y="200"/>
                </a:cxn>
                <a:cxn ang="0">
                  <a:pos x="2009" y="171"/>
                </a:cxn>
                <a:cxn ang="0">
                  <a:pos x="2067" y="140"/>
                </a:cxn>
                <a:cxn ang="0">
                  <a:pos x="2121" y="102"/>
                </a:cxn>
                <a:cxn ang="0">
                  <a:pos x="2153" y="56"/>
                </a:cxn>
                <a:cxn ang="0">
                  <a:pos x="2124" y="28"/>
                </a:cxn>
                <a:cxn ang="0">
                  <a:pos x="2041" y="25"/>
                </a:cxn>
                <a:cxn ang="0">
                  <a:pos x="2067" y="0"/>
                </a:cxn>
                <a:cxn ang="0">
                  <a:pos x="2145" y="18"/>
                </a:cxn>
                <a:cxn ang="0">
                  <a:pos x="2213" y="58"/>
                </a:cxn>
              </a:cxnLst>
              <a:rect l="0" t="0" r="r" b="b"/>
              <a:pathLst>
                <a:path w="2213" h="683">
                  <a:moveTo>
                    <a:pt x="2213" y="58"/>
                  </a:moveTo>
                  <a:lnTo>
                    <a:pt x="2213" y="80"/>
                  </a:lnTo>
                  <a:lnTo>
                    <a:pt x="2211" y="101"/>
                  </a:lnTo>
                  <a:lnTo>
                    <a:pt x="2202" y="118"/>
                  </a:lnTo>
                  <a:lnTo>
                    <a:pt x="2183" y="131"/>
                  </a:lnTo>
                  <a:lnTo>
                    <a:pt x="2141" y="152"/>
                  </a:lnTo>
                  <a:lnTo>
                    <a:pt x="2100" y="173"/>
                  </a:lnTo>
                  <a:lnTo>
                    <a:pt x="2058" y="194"/>
                  </a:lnTo>
                  <a:lnTo>
                    <a:pt x="2016" y="213"/>
                  </a:lnTo>
                  <a:lnTo>
                    <a:pt x="1975" y="233"/>
                  </a:lnTo>
                  <a:lnTo>
                    <a:pt x="1932" y="253"/>
                  </a:lnTo>
                  <a:lnTo>
                    <a:pt x="1890" y="271"/>
                  </a:lnTo>
                  <a:lnTo>
                    <a:pt x="1847" y="291"/>
                  </a:lnTo>
                  <a:lnTo>
                    <a:pt x="1804" y="309"/>
                  </a:lnTo>
                  <a:lnTo>
                    <a:pt x="1761" y="327"/>
                  </a:lnTo>
                  <a:lnTo>
                    <a:pt x="1718" y="345"/>
                  </a:lnTo>
                  <a:lnTo>
                    <a:pt x="1676" y="363"/>
                  </a:lnTo>
                  <a:lnTo>
                    <a:pt x="1633" y="381"/>
                  </a:lnTo>
                  <a:lnTo>
                    <a:pt x="1590" y="399"/>
                  </a:lnTo>
                  <a:lnTo>
                    <a:pt x="1546" y="416"/>
                  </a:lnTo>
                  <a:lnTo>
                    <a:pt x="1503" y="433"/>
                  </a:lnTo>
                  <a:lnTo>
                    <a:pt x="1483" y="443"/>
                  </a:lnTo>
                  <a:lnTo>
                    <a:pt x="1465" y="452"/>
                  </a:lnTo>
                  <a:lnTo>
                    <a:pt x="1445" y="461"/>
                  </a:lnTo>
                  <a:lnTo>
                    <a:pt x="1425" y="469"/>
                  </a:lnTo>
                  <a:lnTo>
                    <a:pt x="1406" y="478"/>
                  </a:lnTo>
                  <a:lnTo>
                    <a:pt x="1386" y="486"/>
                  </a:lnTo>
                  <a:lnTo>
                    <a:pt x="1365" y="494"/>
                  </a:lnTo>
                  <a:lnTo>
                    <a:pt x="1345" y="501"/>
                  </a:lnTo>
                  <a:lnTo>
                    <a:pt x="1326" y="509"/>
                  </a:lnTo>
                  <a:lnTo>
                    <a:pt x="1306" y="517"/>
                  </a:lnTo>
                  <a:lnTo>
                    <a:pt x="1285" y="524"/>
                  </a:lnTo>
                  <a:lnTo>
                    <a:pt x="1265" y="532"/>
                  </a:lnTo>
                  <a:lnTo>
                    <a:pt x="1246" y="540"/>
                  </a:lnTo>
                  <a:lnTo>
                    <a:pt x="1226" y="548"/>
                  </a:lnTo>
                  <a:lnTo>
                    <a:pt x="1206" y="556"/>
                  </a:lnTo>
                  <a:lnTo>
                    <a:pt x="1186" y="566"/>
                  </a:lnTo>
                  <a:lnTo>
                    <a:pt x="1162" y="574"/>
                  </a:lnTo>
                  <a:lnTo>
                    <a:pt x="1137" y="582"/>
                  </a:lnTo>
                  <a:lnTo>
                    <a:pt x="1112" y="591"/>
                  </a:lnTo>
                  <a:lnTo>
                    <a:pt x="1088" y="600"/>
                  </a:lnTo>
                  <a:lnTo>
                    <a:pt x="1064" y="610"/>
                  </a:lnTo>
                  <a:lnTo>
                    <a:pt x="1039" y="620"/>
                  </a:lnTo>
                  <a:lnTo>
                    <a:pt x="1015" y="629"/>
                  </a:lnTo>
                  <a:lnTo>
                    <a:pt x="991" y="639"/>
                  </a:lnTo>
                  <a:lnTo>
                    <a:pt x="966" y="647"/>
                  </a:lnTo>
                  <a:lnTo>
                    <a:pt x="942" y="656"/>
                  </a:lnTo>
                  <a:lnTo>
                    <a:pt x="918" y="663"/>
                  </a:lnTo>
                  <a:lnTo>
                    <a:pt x="892" y="670"/>
                  </a:lnTo>
                  <a:lnTo>
                    <a:pt x="867" y="675"/>
                  </a:lnTo>
                  <a:lnTo>
                    <a:pt x="841" y="679"/>
                  </a:lnTo>
                  <a:lnTo>
                    <a:pt x="814" y="682"/>
                  </a:lnTo>
                  <a:lnTo>
                    <a:pt x="788" y="683"/>
                  </a:lnTo>
                  <a:lnTo>
                    <a:pt x="762" y="675"/>
                  </a:lnTo>
                  <a:lnTo>
                    <a:pt x="737" y="666"/>
                  </a:lnTo>
                  <a:lnTo>
                    <a:pt x="710" y="658"/>
                  </a:lnTo>
                  <a:lnTo>
                    <a:pt x="685" y="649"/>
                  </a:lnTo>
                  <a:lnTo>
                    <a:pt x="659" y="641"/>
                  </a:lnTo>
                  <a:lnTo>
                    <a:pt x="634" y="633"/>
                  </a:lnTo>
                  <a:lnTo>
                    <a:pt x="608" y="624"/>
                  </a:lnTo>
                  <a:lnTo>
                    <a:pt x="583" y="614"/>
                  </a:lnTo>
                  <a:lnTo>
                    <a:pt x="557" y="605"/>
                  </a:lnTo>
                  <a:lnTo>
                    <a:pt x="532" y="596"/>
                  </a:lnTo>
                  <a:lnTo>
                    <a:pt x="506" y="586"/>
                  </a:lnTo>
                  <a:lnTo>
                    <a:pt x="482" y="577"/>
                  </a:lnTo>
                  <a:lnTo>
                    <a:pt x="456" y="567"/>
                  </a:lnTo>
                  <a:lnTo>
                    <a:pt x="432" y="558"/>
                  </a:lnTo>
                  <a:lnTo>
                    <a:pt x="407" y="547"/>
                  </a:lnTo>
                  <a:lnTo>
                    <a:pt x="382" y="537"/>
                  </a:lnTo>
                  <a:lnTo>
                    <a:pt x="357" y="525"/>
                  </a:lnTo>
                  <a:lnTo>
                    <a:pt x="332" y="515"/>
                  </a:lnTo>
                  <a:lnTo>
                    <a:pt x="308" y="503"/>
                  </a:lnTo>
                  <a:lnTo>
                    <a:pt x="284" y="491"/>
                  </a:lnTo>
                  <a:lnTo>
                    <a:pt x="259" y="479"/>
                  </a:lnTo>
                  <a:lnTo>
                    <a:pt x="235" y="466"/>
                  </a:lnTo>
                  <a:lnTo>
                    <a:pt x="212" y="453"/>
                  </a:lnTo>
                  <a:lnTo>
                    <a:pt x="187" y="440"/>
                  </a:lnTo>
                  <a:lnTo>
                    <a:pt x="164" y="428"/>
                  </a:lnTo>
                  <a:lnTo>
                    <a:pt x="141" y="414"/>
                  </a:lnTo>
                  <a:lnTo>
                    <a:pt x="118" y="399"/>
                  </a:lnTo>
                  <a:lnTo>
                    <a:pt x="95" y="385"/>
                  </a:lnTo>
                  <a:lnTo>
                    <a:pt x="72" y="369"/>
                  </a:lnTo>
                  <a:lnTo>
                    <a:pt x="50" y="353"/>
                  </a:lnTo>
                  <a:lnTo>
                    <a:pt x="26" y="337"/>
                  </a:lnTo>
                  <a:lnTo>
                    <a:pt x="4" y="321"/>
                  </a:lnTo>
                  <a:lnTo>
                    <a:pt x="6" y="307"/>
                  </a:lnTo>
                  <a:lnTo>
                    <a:pt x="3" y="294"/>
                  </a:lnTo>
                  <a:lnTo>
                    <a:pt x="0" y="283"/>
                  </a:lnTo>
                  <a:lnTo>
                    <a:pt x="1" y="269"/>
                  </a:lnTo>
                  <a:lnTo>
                    <a:pt x="14" y="258"/>
                  </a:lnTo>
                  <a:lnTo>
                    <a:pt x="26" y="250"/>
                  </a:lnTo>
                  <a:lnTo>
                    <a:pt x="39" y="241"/>
                  </a:lnTo>
                  <a:lnTo>
                    <a:pt x="52" y="234"/>
                  </a:lnTo>
                  <a:lnTo>
                    <a:pt x="66" y="227"/>
                  </a:lnTo>
                  <a:lnTo>
                    <a:pt x="80" y="221"/>
                  </a:lnTo>
                  <a:lnTo>
                    <a:pt x="94" y="216"/>
                  </a:lnTo>
                  <a:lnTo>
                    <a:pt x="109" y="210"/>
                  </a:lnTo>
                  <a:lnTo>
                    <a:pt x="123" y="205"/>
                  </a:lnTo>
                  <a:lnTo>
                    <a:pt x="136" y="199"/>
                  </a:lnTo>
                  <a:lnTo>
                    <a:pt x="152" y="195"/>
                  </a:lnTo>
                  <a:lnTo>
                    <a:pt x="165" y="190"/>
                  </a:lnTo>
                  <a:lnTo>
                    <a:pt x="181" y="187"/>
                  </a:lnTo>
                  <a:lnTo>
                    <a:pt x="194" y="182"/>
                  </a:lnTo>
                  <a:lnTo>
                    <a:pt x="209" y="176"/>
                  </a:lnTo>
                  <a:lnTo>
                    <a:pt x="223" y="171"/>
                  </a:lnTo>
                  <a:lnTo>
                    <a:pt x="227" y="181"/>
                  </a:lnTo>
                  <a:lnTo>
                    <a:pt x="229" y="189"/>
                  </a:lnTo>
                  <a:lnTo>
                    <a:pt x="233" y="198"/>
                  </a:lnTo>
                  <a:lnTo>
                    <a:pt x="235" y="207"/>
                  </a:lnTo>
                  <a:lnTo>
                    <a:pt x="220" y="213"/>
                  </a:lnTo>
                  <a:lnTo>
                    <a:pt x="205" y="220"/>
                  </a:lnTo>
                  <a:lnTo>
                    <a:pt x="191" y="228"/>
                  </a:lnTo>
                  <a:lnTo>
                    <a:pt x="177" y="236"/>
                  </a:lnTo>
                  <a:lnTo>
                    <a:pt x="162" y="245"/>
                  </a:lnTo>
                  <a:lnTo>
                    <a:pt x="148" y="254"/>
                  </a:lnTo>
                  <a:lnTo>
                    <a:pt x="135" y="263"/>
                  </a:lnTo>
                  <a:lnTo>
                    <a:pt x="121" y="272"/>
                  </a:lnTo>
                  <a:lnTo>
                    <a:pt x="116" y="273"/>
                  </a:lnTo>
                  <a:lnTo>
                    <a:pt x="109" y="268"/>
                  </a:lnTo>
                  <a:lnTo>
                    <a:pt x="102" y="261"/>
                  </a:lnTo>
                  <a:lnTo>
                    <a:pt x="96" y="255"/>
                  </a:lnTo>
                  <a:lnTo>
                    <a:pt x="99" y="250"/>
                  </a:lnTo>
                  <a:lnTo>
                    <a:pt x="92" y="250"/>
                  </a:lnTo>
                  <a:lnTo>
                    <a:pt x="85" y="248"/>
                  </a:lnTo>
                  <a:lnTo>
                    <a:pt x="80" y="242"/>
                  </a:lnTo>
                  <a:lnTo>
                    <a:pt x="75" y="238"/>
                  </a:lnTo>
                  <a:lnTo>
                    <a:pt x="69" y="234"/>
                  </a:lnTo>
                  <a:lnTo>
                    <a:pt x="65" y="233"/>
                  </a:lnTo>
                  <a:lnTo>
                    <a:pt x="61" y="238"/>
                  </a:lnTo>
                  <a:lnTo>
                    <a:pt x="57" y="248"/>
                  </a:lnTo>
                  <a:lnTo>
                    <a:pt x="60" y="260"/>
                  </a:lnTo>
                  <a:lnTo>
                    <a:pt x="63" y="268"/>
                  </a:lnTo>
                  <a:lnTo>
                    <a:pt x="69" y="275"/>
                  </a:lnTo>
                  <a:lnTo>
                    <a:pt x="77" y="284"/>
                  </a:lnTo>
                  <a:lnTo>
                    <a:pt x="74" y="287"/>
                  </a:lnTo>
                  <a:lnTo>
                    <a:pt x="101" y="304"/>
                  </a:lnTo>
                  <a:lnTo>
                    <a:pt x="127" y="320"/>
                  </a:lnTo>
                  <a:lnTo>
                    <a:pt x="154" y="335"/>
                  </a:lnTo>
                  <a:lnTo>
                    <a:pt x="181" y="350"/>
                  </a:lnTo>
                  <a:lnTo>
                    <a:pt x="208" y="364"/>
                  </a:lnTo>
                  <a:lnTo>
                    <a:pt x="235" y="378"/>
                  </a:lnTo>
                  <a:lnTo>
                    <a:pt x="263" y="391"/>
                  </a:lnTo>
                  <a:lnTo>
                    <a:pt x="291" y="404"/>
                  </a:lnTo>
                  <a:lnTo>
                    <a:pt x="318" y="417"/>
                  </a:lnTo>
                  <a:lnTo>
                    <a:pt x="346" y="430"/>
                  </a:lnTo>
                  <a:lnTo>
                    <a:pt x="374" y="442"/>
                  </a:lnTo>
                  <a:lnTo>
                    <a:pt x="402" y="454"/>
                  </a:lnTo>
                  <a:lnTo>
                    <a:pt x="430" y="467"/>
                  </a:lnTo>
                  <a:lnTo>
                    <a:pt x="458" y="479"/>
                  </a:lnTo>
                  <a:lnTo>
                    <a:pt x="485" y="491"/>
                  </a:lnTo>
                  <a:lnTo>
                    <a:pt x="513" y="504"/>
                  </a:lnTo>
                  <a:lnTo>
                    <a:pt x="534" y="510"/>
                  </a:lnTo>
                  <a:lnTo>
                    <a:pt x="555" y="517"/>
                  </a:lnTo>
                  <a:lnTo>
                    <a:pt x="575" y="525"/>
                  </a:lnTo>
                  <a:lnTo>
                    <a:pt x="595" y="533"/>
                  </a:lnTo>
                  <a:lnTo>
                    <a:pt x="615" y="544"/>
                  </a:lnTo>
                  <a:lnTo>
                    <a:pt x="636" y="553"/>
                  </a:lnTo>
                  <a:lnTo>
                    <a:pt x="656" y="562"/>
                  </a:lnTo>
                  <a:lnTo>
                    <a:pt x="677" y="571"/>
                  </a:lnTo>
                  <a:lnTo>
                    <a:pt x="696" y="578"/>
                  </a:lnTo>
                  <a:lnTo>
                    <a:pt x="717" y="585"/>
                  </a:lnTo>
                  <a:lnTo>
                    <a:pt x="738" y="591"/>
                  </a:lnTo>
                  <a:lnTo>
                    <a:pt x="759" y="593"/>
                  </a:lnTo>
                  <a:lnTo>
                    <a:pt x="780" y="595"/>
                  </a:lnTo>
                  <a:lnTo>
                    <a:pt x="802" y="592"/>
                  </a:lnTo>
                  <a:lnTo>
                    <a:pt x="824" y="588"/>
                  </a:lnTo>
                  <a:lnTo>
                    <a:pt x="846" y="580"/>
                  </a:lnTo>
                  <a:lnTo>
                    <a:pt x="870" y="575"/>
                  </a:lnTo>
                  <a:lnTo>
                    <a:pt x="896" y="569"/>
                  </a:lnTo>
                  <a:lnTo>
                    <a:pt x="920" y="564"/>
                  </a:lnTo>
                  <a:lnTo>
                    <a:pt x="945" y="559"/>
                  </a:lnTo>
                  <a:lnTo>
                    <a:pt x="970" y="553"/>
                  </a:lnTo>
                  <a:lnTo>
                    <a:pt x="994" y="546"/>
                  </a:lnTo>
                  <a:lnTo>
                    <a:pt x="1020" y="540"/>
                  </a:lnTo>
                  <a:lnTo>
                    <a:pt x="1044" y="533"/>
                  </a:lnTo>
                  <a:lnTo>
                    <a:pt x="1069" y="526"/>
                  </a:lnTo>
                  <a:lnTo>
                    <a:pt x="1094" y="519"/>
                  </a:lnTo>
                  <a:lnTo>
                    <a:pt x="1118" y="511"/>
                  </a:lnTo>
                  <a:lnTo>
                    <a:pt x="1144" y="504"/>
                  </a:lnTo>
                  <a:lnTo>
                    <a:pt x="1168" y="497"/>
                  </a:lnTo>
                  <a:lnTo>
                    <a:pt x="1192" y="489"/>
                  </a:lnTo>
                  <a:lnTo>
                    <a:pt x="1217" y="482"/>
                  </a:lnTo>
                  <a:lnTo>
                    <a:pt x="1241" y="474"/>
                  </a:lnTo>
                  <a:lnTo>
                    <a:pt x="1260" y="468"/>
                  </a:lnTo>
                  <a:lnTo>
                    <a:pt x="1279" y="462"/>
                  </a:lnTo>
                  <a:lnTo>
                    <a:pt x="1298" y="457"/>
                  </a:lnTo>
                  <a:lnTo>
                    <a:pt x="1317" y="450"/>
                  </a:lnTo>
                  <a:lnTo>
                    <a:pt x="1336" y="444"/>
                  </a:lnTo>
                  <a:lnTo>
                    <a:pt x="1356" y="437"/>
                  </a:lnTo>
                  <a:lnTo>
                    <a:pt x="1375" y="430"/>
                  </a:lnTo>
                  <a:lnTo>
                    <a:pt x="1394" y="423"/>
                  </a:lnTo>
                  <a:lnTo>
                    <a:pt x="1414" y="416"/>
                  </a:lnTo>
                  <a:lnTo>
                    <a:pt x="1433" y="409"/>
                  </a:lnTo>
                  <a:lnTo>
                    <a:pt x="1452" y="402"/>
                  </a:lnTo>
                  <a:lnTo>
                    <a:pt x="1472" y="394"/>
                  </a:lnTo>
                  <a:lnTo>
                    <a:pt x="1490" y="387"/>
                  </a:lnTo>
                  <a:lnTo>
                    <a:pt x="1510" y="379"/>
                  </a:lnTo>
                  <a:lnTo>
                    <a:pt x="1528" y="372"/>
                  </a:lnTo>
                  <a:lnTo>
                    <a:pt x="1547" y="364"/>
                  </a:lnTo>
                  <a:lnTo>
                    <a:pt x="1571" y="353"/>
                  </a:lnTo>
                  <a:lnTo>
                    <a:pt x="1594" y="343"/>
                  </a:lnTo>
                  <a:lnTo>
                    <a:pt x="1619" y="333"/>
                  </a:lnTo>
                  <a:lnTo>
                    <a:pt x="1643" y="322"/>
                  </a:lnTo>
                  <a:lnTo>
                    <a:pt x="1667" y="313"/>
                  </a:lnTo>
                  <a:lnTo>
                    <a:pt x="1692" y="304"/>
                  </a:lnTo>
                  <a:lnTo>
                    <a:pt x="1716" y="293"/>
                  </a:lnTo>
                  <a:lnTo>
                    <a:pt x="1740" y="284"/>
                  </a:lnTo>
                  <a:lnTo>
                    <a:pt x="1765" y="275"/>
                  </a:lnTo>
                  <a:lnTo>
                    <a:pt x="1789" y="265"/>
                  </a:lnTo>
                  <a:lnTo>
                    <a:pt x="1815" y="256"/>
                  </a:lnTo>
                  <a:lnTo>
                    <a:pt x="1839" y="247"/>
                  </a:lnTo>
                  <a:lnTo>
                    <a:pt x="1863" y="238"/>
                  </a:lnTo>
                  <a:lnTo>
                    <a:pt x="1886" y="227"/>
                  </a:lnTo>
                  <a:lnTo>
                    <a:pt x="1911" y="218"/>
                  </a:lnTo>
                  <a:lnTo>
                    <a:pt x="1935" y="207"/>
                  </a:lnTo>
                  <a:lnTo>
                    <a:pt x="1949" y="200"/>
                  </a:lnTo>
                  <a:lnTo>
                    <a:pt x="1964" y="192"/>
                  </a:lnTo>
                  <a:lnTo>
                    <a:pt x="1979" y="185"/>
                  </a:lnTo>
                  <a:lnTo>
                    <a:pt x="1994" y="178"/>
                  </a:lnTo>
                  <a:lnTo>
                    <a:pt x="2009" y="171"/>
                  </a:lnTo>
                  <a:lnTo>
                    <a:pt x="2024" y="165"/>
                  </a:lnTo>
                  <a:lnTo>
                    <a:pt x="2038" y="156"/>
                  </a:lnTo>
                  <a:lnTo>
                    <a:pt x="2053" y="148"/>
                  </a:lnTo>
                  <a:lnTo>
                    <a:pt x="2067" y="140"/>
                  </a:lnTo>
                  <a:lnTo>
                    <a:pt x="2081" y="131"/>
                  </a:lnTo>
                  <a:lnTo>
                    <a:pt x="2095" y="122"/>
                  </a:lnTo>
                  <a:lnTo>
                    <a:pt x="2108" y="112"/>
                  </a:lnTo>
                  <a:lnTo>
                    <a:pt x="2121" y="102"/>
                  </a:lnTo>
                  <a:lnTo>
                    <a:pt x="2132" y="90"/>
                  </a:lnTo>
                  <a:lnTo>
                    <a:pt x="2144" y="79"/>
                  </a:lnTo>
                  <a:lnTo>
                    <a:pt x="2154" y="66"/>
                  </a:lnTo>
                  <a:lnTo>
                    <a:pt x="2153" y="56"/>
                  </a:lnTo>
                  <a:lnTo>
                    <a:pt x="2150" y="45"/>
                  </a:lnTo>
                  <a:lnTo>
                    <a:pt x="2145" y="37"/>
                  </a:lnTo>
                  <a:lnTo>
                    <a:pt x="2137" y="29"/>
                  </a:lnTo>
                  <a:lnTo>
                    <a:pt x="2124" y="28"/>
                  </a:lnTo>
                  <a:lnTo>
                    <a:pt x="2117" y="35"/>
                  </a:lnTo>
                  <a:lnTo>
                    <a:pt x="2112" y="45"/>
                  </a:lnTo>
                  <a:lnTo>
                    <a:pt x="2107" y="54"/>
                  </a:lnTo>
                  <a:lnTo>
                    <a:pt x="2041" y="25"/>
                  </a:lnTo>
                  <a:lnTo>
                    <a:pt x="2045" y="23"/>
                  </a:lnTo>
                  <a:lnTo>
                    <a:pt x="2055" y="17"/>
                  </a:lnTo>
                  <a:lnTo>
                    <a:pt x="2064" y="10"/>
                  </a:lnTo>
                  <a:lnTo>
                    <a:pt x="2067" y="0"/>
                  </a:lnTo>
                  <a:lnTo>
                    <a:pt x="2087" y="3"/>
                  </a:lnTo>
                  <a:lnTo>
                    <a:pt x="2107" y="8"/>
                  </a:lnTo>
                  <a:lnTo>
                    <a:pt x="2125" y="13"/>
                  </a:lnTo>
                  <a:lnTo>
                    <a:pt x="2145" y="18"/>
                  </a:lnTo>
                  <a:lnTo>
                    <a:pt x="2163" y="25"/>
                  </a:lnTo>
                  <a:lnTo>
                    <a:pt x="2181" y="35"/>
                  </a:lnTo>
                  <a:lnTo>
                    <a:pt x="2197" y="45"/>
                  </a:lnTo>
                  <a:lnTo>
                    <a:pt x="2213" y="58"/>
                  </a:lnTo>
                  <a:close/>
                </a:path>
              </a:pathLst>
            </a:custGeom>
            <a:solidFill>
              <a:srgbClr val="003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7426" name="Freeform 18"/>
            <p:cNvSpPr>
              <a:spLocks/>
            </p:cNvSpPr>
            <p:nvPr/>
          </p:nvSpPr>
          <p:spPr bwMode="auto">
            <a:xfrm>
              <a:off x="455" y="1976"/>
              <a:ext cx="111" cy="121"/>
            </a:xfrm>
            <a:custGeom>
              <a:avLst/>
              <a:gdLst/>
              <a:ahLst/>
              <a:cxnLst>
                <a:cxn ang="0">
                  <a:pos x="117" y="31"/>
                </a:cxn>
                <a:cxn ang="0">
                  <a:pos x="125" y="51"/>
                </a:cxn>
                <a:cxn ang="0">
                  <a:pos x="140" y="65"/>
                </a:cxn>
                <a:cxn ang="0">
                  <a:pos x="161" y="74"/>
                </a:cxn>
                <a:cxn ang="0">
                  <a:pos x="183" y="82"/>
                </a:cxn>
                <a:cxn ang="0">
                  <a:pos x="203" y="92"/>
                </a:cxn>
                <a:cxn ang="0">
                  <a:pos x="217" y="106"/>
                </a:cxn>
                <a:cxn ang="0">
                  <a:pos x="223" y="126"/>
                </a:cxn>
                <a:cxn ang="0">
                  <a:pos x="216" y="155"/>
                </a:cxn>
                <a:cxn ang="0">
                  <a:pos x="210" y="176"/>
                </a:cxn>
                <a:cxn ang="0">
                  <a:pos x="205" y="197"/>
                </a:cxn>
                <a:cxn ang="0">
                  <a:pos x="203" y="218"/>
                </a:cxn>
                <a:cxn ang="0">
                  <a:pos x="204" y="238"/>
                </a:cxn>
                <a:cxn ang="0">
                  <a:pos x="194" y="242"/>
                </a:cxn>
                <a:cxn ang="0">
                  <a:pos x="187" y="241"/>
                </a:cxn>
                <a:cxn ang="0">
                  <a:pos x="182" y="237"/>
                </a:cxn>
                <a:cxn ang="0">
                  <a:pos x="180" y="230"/>
                </a:cxn>
                <a:cxn ang="0">
                  <a:pos x="176" y="225"/>
                </a:cxn>
                <a:cxn ang="0">
                  <a:pos x="174" y="216"/>
                </a:cxn>
                <a:cxn ang="0">
                  <a:pos x="171" y="211"/>
                </a:cxn>
                <a:cxn ang="0">
                  <a:pos x="165" y="206"/>
                </a:cxn>
                <a:cxn ang="0">
                  <a:pos x="160" y="196"/>
                </a:cxn>
                <a:cxn ang="0">
                  <a:pos x="154" y="185"/>
                </a:cxn>
                <a:cxn ang="0">
                  <a:pos x="149" y="174"/>
                </a:cxn>
                <a:cxn ang="0">
                  <a:pos x="143" y="163"/>
                </a:cxn>
                <a:cxn ang="0">
                  <a:pos x="135" y="154"/>
                </a:cxn>
                <a:cxn ang="0">
                  <a:pos x="125" y="147"/>
                </a:cxn>
                <a:cxn ang="0">
                  <a:pos x="115" y="142"/>
                </a:cxn>
                <a:cxn ang="0">
                  <a:pos x="102" y="140"/>
                </a:cxn>
                <a:cxn ang="0">
                  <a:pos x="106" y="135"/>
                </a:cxn>
                <a:cxn ang="0">
                  <a:pos x="106" y="131"/>
                </a:cxn>
                <a:cxn ang="0">
                  <a:pos x="106" y="125"/>
                </a:cxn>
                <a:cxn ang="0">
                  <a:pos x="106" y="119"/>
                </a:cxn>
                <a:cxn ang="0">
                  <a:pos x="93" y="105"/>
                </a:cxn>
                <a:cxn ang="0">
                  <a:pos x="80" y="91"/>
                </a:cxn>
                <a:cxn ang="0">
                  <a:pos x="70" y="77"/>
                </a:cxn>
                <a:cxn ang="0">
                  <a:pos x="58" y="63"/>
                </a:cxn>
                <a:cxn ang="0">
                  <a:pos x="47" y="49"/>
                </a:cxn>
                <a:cxn ang="0">
                  <a:pos x="35" y="37"/>
                </a:cxn>
                <a:cxn ang="0">
                  <a:pos x="22" y="24"/>
                </a:cxn>
                <a:cxn ang="0">
                  <a:pos x="7" y="12"/>
                </a:cxn>
                <a:cxn ang="0">
                  <a:pos x="0" y="5"/>
                </a:cxn>
                <a:cxn ang="0">
                  <a:pos x="14" y="5"/>
                </a:cxn>
                <a:cxn ang="0">
                  <a:pos x="29" y="3"/>
                </a:cxn>
                <a:cxn ang="0">
                  <a:pos x="47" y="1"/>
                </a:cxn>
                <a:cxn ang="0">
                  <a:pos x="63" y="0"/>
                </a:cxn>
                <a:cxn ang="0">
                  <a:pos x="79" y="1"/>
                </a:cxn>
                <a:cxn ang="0">
                  <a:pos x="94" y="5"/>
                </a:cxn>
                <a:cxn ang="0">
                  <a:pos x="107" y="15"/>
                </a:cxn>
                <a:cxn ang="0">
                  <a:pos x="117" y="31"/>
                </a:cxn>
              </a:cxnLst>
              <a:rect l="0" t="0" r="r" b="b"/>
              <a:pathLst>
                <a:path w="223" h="242">
                  <a:moveTo>
                    <a:pt x="117" y="31"/>
                  </a:moveTo>
                  <a:lnTo>
                    <a:pt x="125" y="51"/>
                  </a:lnTo>
                  <a:lnTo>
                    <a:pt x="140" y="65"/>
                  </a:lnTo>
                  <a:lnTo>
                    <a:pt x="161" y="74"/>
                  </a:lnTo>
                  <a:lnTo>
                    <a:pt x="183" y="82"/>
                  </a:lnTo>
                  <a:lnTo>
                    <a:pt x="203" y="92"/>
                  </a:lnTo>
                  <a:lnTo>
                    <a:pt x="217" y="106"/>
                  </a:lnTo>
                  <a:lnTo>
                    <a:pt x="223" y="126"/>
                  </a:lnTo>
                  <a:lnTo>
                    <a:pt x="216" y="155"/>
                  </a:lnTo>
                  <a:lnTo>
                    <a:pt x="210" y="176"/>
                  </a:lnTo>
                  <a:lnTo>
                    <a:pt x="205" y="197"/>
                  </a:lnTo>
                  <a:lnTo>
                    <a:pt x="203" y="218"/>
                  </a:lnTo>
                  <a:lnTo>
                    <a:pt x="204" y="238"/>
                  </a:lnTo>
                  <a:lnTo>
                    <a:pt x="194" y="242"/>
                  </a:lnTo>
                  <a:lnTo>
                    <a:pt x="187" y="241"/>
                  </a:lnTo>
                  <a:lnTo>
                    <a:pt x="182" y="237"/>
                  </a:lnTo>
                  <a:lnTo>
                    <a:pt x="180" y="230"/>
                  </a:lnTo>
                  <a:lnTo>
                    <a:pt x="176" y="225"/>
                  </a:lnTo>
                  <a:lnTo>
                    <a:pt x="174" y="216"/>
                  </a:lnTo>
                  <a:lnTo>
                    <a:pt x="171" y="211"/>
                  </a:lnTo>
                  <a:lnTo>
                    <a:pt x="165" y="206"/>
                  </a:lnTo>
                  <a:lnTo>
                    <a:pt x="160" y="196"/>
                  </a:lnTo>
                  <a:lnTo>
                    <a:pt x="154" y="185"/>
                  </a:lnTo>
                  <a:lnTo>
                    <a:pt x="149" y="174"/>
                  </a:lnTo>
                  <a:lnTo>
                    <a:pt x="143" y="163"/>
                  </a:lnTo>
                  <a:lnTo>
                    <a:pt x="135" y="154"/>
                  </a:lnTo>
                  <a:lnTo>
                    <a:pt x="125" y="147"/>
                  </a:lnTo>
                  <a:lnTo>
                    <a:pt x="115" y="142"/>
                  </a:lnTo>
                  <a:lnTo>
                    <a:pt x="102" y="140"/>
                  </a:lnTo>
                  <a:lnTo>
                    <a:pt x="106" y="135"/>
                  </a:lnTo>
                  <a:lnTo>
                    <a:pt x="106" y="131"/>
                  </a:lnTo>
                  <a:lnTo>
                    <a:pt x="106" y="125"/>
                  </a:lnTo>
                  <a:lnTo>
                    <a:pt x="106" y="119"/>
                  </a:lnTo>
                  <a:lnTo>
                    <a:pt x="93" y="105"/>
                  </a:lnTo>
                  <a:lnTo>
                    <a:pt x="80" y="91"/>
                  </a:lnTo>
                  <a:lnTo>
                    <a:pt x="70" y="77"/>
                  </a:lnTo>
                  <a:lnTo>
                    <a:pt x="58" y="63"/>
                  </a:lnTo>
                  <a:lnTo>
                    <a:pt x="47" y="49"/>
                  </a:lnTo>
                  <a:lnTo>
                    <a:pt x="35" y="37"/>
                  </a:lnTo>
                  <a:lnTo>
                    <a:pt x="22" y="24"/>
                  </a:lnTo>
                  <a:lnTo>
                    <a:pt x="7" y="12"/>
                  </a:lnTo>
                  <a:lnTo>
                    <a:pt x="0" y="5"/>
                  </a:lnTo>
                  <a:lnTo>
                    <a:pt x="14" y="5"/>
                  </a:lnTo>
                  <a:lnTo>
                    <a:pt x="29" y="3"/>
                  </a:lnTo>
                  <a:lnTo>
                    <a:pt x="47" y="1"/>
                  </a:lnTo>
                  <a:lnTo>
                    <a:pt x="63" y="0"/>
                  </a:lnTo>
                  <a:lnTo>
                    <a:pt x="79" y="1"/>
                  </a:lnTo>
                  <a:lnTo>
                    <a:pt x="94" y="5"/>
                  </a:lnTo>
                  <a:lnTo>
                    <a:pt x="107" y="15"/>
                  </a:lnTo>
                  <a:lnTo>
                    <a:pt x="117" y="31"/>
                  </a:lnTo>
                  <a:close/>
                </a:path>
              </a:pathLst>
            </a:custGeom>
            <a:solidFill>
              <a:srgbClr val="FF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7427" name="Freeform 19"/>
            <p:cNvSpPr>
              <a:spLocks/>
            </p:cNvSpPr>
            <p:nvPr/>
          </p:nvSpPr>
          <p:spPr bwMode="auto">
            <a:xfrm>
              <a:off x="1086" y="1986"/>
              <a:ext cx="19" cy="28"/>
            </a:xfrm>
            <a:custGeom>
              <a:avLst/>
              <a:gdLst/>
              <a:ahLst/>
              <a:cxnLst>
                <a:cxn ang="0">
                  <a:pos x="7" y="56"/>
                </a:cxn>
                <a:cxn ang="0">
                  <a:pos x="6" y="49"/>
                </a:cxn>
                <a:cxn ang="0">
                  <a:pos x="9" y="37"/>
                </a:cxn>
                <a:cxn ang="0">
                  <a:pos x="11" y="26"/>
                </a:cxn>
                <a:cxn ang="0">
                  <a:pos x="0" y="19"/>
                </a:cxn>
                <a:cxn ang="0">
                  <a:pos x="40" y="0"/>
                </a:cxn>
                <a:cxn ang="0">
                  <a:pos x="31" y="14"/>
                </a:cxn>
                <a:cxn ang="0">
                  <a:pos x="23" y="28"/>
                </a:cxn>
                <a:cxn ang="0">
                  <a:pos x="15" y="42"/>
                </a:cxn>
                <a:cxn ang="0">
                  <a:pos x="7" y="56"/>
                </a:cxn>
              </a:cxnLst>
              <a:rect l="0" t="0" r="r" b="b"/>
              <a:pathLst>
                <a:path w="40" h="56">
                  <a:moveTo>
                    <a:pt x="7" y="56"/>
                  </a:moveTo>
                  <a:lnTo>
                    <a:pt x="6" y="49"/>
                  </a:lnTo>
                  <a:lnTo>
                    <a:pt x="9" y="37"/>
                  </a:lnTo>
                  <a:lnTo>
                    <a:pt x="11" y="26"/>
                  </a:lnTo>
                  <a:lnTo>
                    <a:pt x="0" y="19"/>
                  </a:lnTo>
                  <a:lnTo>
                    <a:pt x="40" y="0"/>
                  </a:lnTo>
                  <a:lnTo>
                    <a:pt x="31" y="14"/>
                  </a:lnTo>
                  <a:lnTo>
                    <a:pt x="23" y="28"/>
                  </a:lnTo>
                  <a:lnTo>
                    <a:pt x="15" y="42"/>
                  </a:lnTo>
                  <a:lnTo>
                    <a:pt x="7" y="56"/>
                  </a:lnTo>
                  <a:close/>
                </a:path>
              </a:pathLst>
            </a:custGeom>
            <a:solidFill>
              <a:srgbClr val="7F5B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7428" name="Freeform 20"/>
            <p:cNvSpPr>
              <a:spLocks/>
            </p:cNvSpPr>
            <p:nvPr/>
          </p:nvSpPr>
          <p:spPr bwMode="auto">
            <a:xfrm>
              <a:off x="943" y="1987"/>
              <a:ext cx="119" cy="103"/>
            </a:xfrm>
            <a:custGeom>
              <a:avLst/>
              <a:gdLst/>
              <a:ahLst/>
              <a:cxnLst>
                <a:cxn ang="0">
                  <a:pos x="234" y="45"/>
                </a:cxn>
                <a:cxn ang="0">
                  <a:pos x="225" y="89"/>
                </a:cxn>
                <a:cxn ang="0">
                  <a:pos x="212" y="118"/>
                </a:cxn>
                <a:cxn ang="0">
                  <a:pos x="214" y="76"/>
                </a:cxn>
                <a:cxn ang="0">
                  <a:pos x="205" y="36"/>
                </a:cxn>
                <a:cxn ang="0">
                  <a:pos x="190" y="71"/>
                </a:cxn>
                <a:cxn ang="0">
                  <a:pos x="182" y="122"/>
                </a:cxn>
                <a:cxn ang="0">
                  <a:pos x="167" y="121"/>
                </a:cxn>
                <a:cxn ang="0">
                  <a:pos x="172" y="72"/>
                </a:cxn>
                <a:cxn ang="0">
                  <a:pos x="159" y="56"/>
                </a:cxn>
                <a:cxn ang="0">
                  <a:pos x="153" y="79"/>
                </a:cxn>
                <a:cxn ang="0">
                  <a:pos x="146" y="105"/>
                </a:cxn>
                <a:cxn ang="0">
                  <a:pos x="141" y="136"/>
                </a:cxn>
                <a:cxn ang="0">
                  <a:pos x="134" y="165"/>
                </a:cxn>
                <a:cxn ang="0">
                  <a:pos x="116" y="186"/>
                </a:cxn>
                <a:cxn ang="0">
                  <a:pos x="92" y="191"/>
                </a:cxn>
                <a:cxn ang="0">
                  <a:pos x="76" y="199"/>
                </a:cxn>
                <a:cxn ang="0">
                  <a:pos x="64" y="207"/>
                </a:cxn>
                <a:cxn ang="0">
                  <a:pos x="56" y="201"/>
                </a:cxn>
                <a:cxn ang="0">
                  <a:pos x="60" y="178"/>
                </a:cxn>
                <a:cxn ang="0">
                  <a:pos x="65" y="147"/>
                </a:cxn>
                <a:cxn ang="0">
                  <a:pos x="54" y="137"/>
                </a:cxn>
                <a:cxn ang="0">
                  <a:pos x="48" y="155"/>
                </a:cxn>
                <a:cxn ang="0">
                  <a:pos x="39" y="156"/>
                </a:cxn>
                <a:cxn ang="0">
                  <a:pos x="38" y="136"/>
                </a:cxn>
                <a:cxn ang="0">
                  <a:pos x="43" y="115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115"/>
                </a:cxn>
                <a:cxn ang="0">
                  <a:pos x="0" y="102"/>
                </a:cxn>
                <a:cxn ang="0">
                  <a:pos x="26" y="83"/>
                </a:cxn>
                <a:cxn ang="0">
                  <a:pos x="52" y="61"/>
                </a:cxn>
                <a:cxn ang="0">
                  <a:pos x="80" y="39"/>
                </a:cxn>
                <a:cxn ang="0">
                  <a:pos x="109" y="20"/>
                </a:cxn>
                <a:cxn ang="0">
                  <a:pos x="138" y="6"/>
                </a:cxn>
                <a:cxn ang="0">
                  <a:pos x="170" y="0"/>
                </a:cxn>
                <a:cxn ang="0">
                  <a:pos x="203" y="5"/>
                </a:cxn>
                <a:cxn ang="0">
                  <a:pos x="238" y="23"/>
                </a:cxn>
              </a:cxnLst>
              <a:rect l="0" t="0" r="r" b="b"/>
              <a:pathLst>
                <a:path w="238" h="207">
                  <a:moveTo>
                    <a:pt x="238" y="23"/>
                  </a:moveTo>
                  <a:lnTo>
                    <a:pt x="234" y="45"/>
                  </a:lnTo>
                  <a:lnTo>
                    <a:pt x="229" y="67"/>
                  </a:lnTo>
                  <a:lnTo>
                    <a:pt x="225" y="89"/>
                  </a:lnTo>
                  <a:lnTo>
                    <a:pt x="223" y="109"/>
                  </a:lnTo>
                  <a:lnTo>
                    <a:pt x="212" y="118"/>
                  </a:lnTo>
                  <a:lnTo>
                    <a:pt x="211" y="98"/>
                  </a:lnTo>
                  <a:lnTo>
                    <a:pt x="214" y="76"/>
                  </a:lnTo>
                  <a:lnTo>
                    <a:pt x="216" y="54"/>
                  </a:lnTo>
                  <a:lnTo>
                    <a:pt x="205" y="36"/>
                  </a:lnTo>
                  <a:lnTo>
                    <a:pt x="194" y="45"/>
                  </a:lnTo>
                  <a:lnTo>
                    <a:pt x="190" y="71"/>
                  </a:lnTo>
                  <a:lnTo>
                    <a:pt x="188" y="98"/>
                  </a:lnTo>
                  <a:lnTo>
                    <a:pt x="182" y="122"/>
                  </a:lnTo>
                  <a:lnTo>
                    <a:pt x="168" y="142"/>
                  </a:lnTo>
                  <a:lnTo>
                    <a:pt x="167" y="121"/>
                  </a:lnTo>
                  <a:lnTo>
                    <a:pt x="170" y="97"/>
                  </a:lnTo>
                  <a:lnTo>
                    <a:pt x="172" y="72"/>
                  </a:lnTo>
                  <a:lnTo>
                    <a:pt x="168" y="50"/>
                  </a:lnTo>
                  <a:lnTo>
                    <a:pt x="159" y="56"/>
                  </a:lnTo>
                  <a:lnTo>
                    <a:pt x="155" y="67"/>
                  </a:lnTo>
                  <a:lnTo>
                    <a:pt x="153" y="79"/>
                  </a:lnTo>
                  <a:lnTo>
                    <a:pt x="150" y="91"/>
                  </a:lnTo>
                  <a:lnTo>
                    <a:pt x="146" y="105"/>
                  </a:lnTo>
                  <a:lnTo>
                    <a:pt x="144" y="121"/>
                  </a:lnTo>
                  <a:lnTo>
                    <a:pt x="141" y="136"/>
                  </a:lnTo>
                  <a:lnTo>
                    <a:pt x="139" y="151"/>
                  </a:lnTo>
                  <a:lnTo>
                    <a:pt x="134" y="165"/>
                  </a:lnTo>
                  <a:lnTo>
                    <a:pt x="127" y="177"/>
                  </a:lnTo>
                  <a:lnTo>
                    <a:pt x="116" y="186"/>
                  </a:lnTo>
                  <a:lnTo>
                    <a:pt x="99" y="192"/>
                  </a:lnTo>
                  <a:lnTo>
                    <a:pt x="92" y="191"/>
                  </a:lnTo>
                  <a:lnTo>
                    <a:pt x="83" y="194"/>
                  </a:lnTo>
                  <a:lnTo>
                    <a:pt x="76" y="199"/>
                  </a:lnTo>
                  <a:lnTo>
                    <a:pt x="70" y="203"/>
                  </a:lnTo>
                  <a:lnTo>
                    <a:pt x="64" y="207"/>
                  </a:lnTo>
                  <a:lnTo>
                    <a:pt x="59" y="207"/>
                  </a:lnTo>
                  <a:lnTo>
                    <a:pt x="56" y="201"/>
                  </a:lnTo>
                  <a:lnTo>
                    <a:pt x="54" y="189"/>
                  </a:lnTo>
                  <a:lnTo>
                    <a:pt x="60" y="178"/>
                  </a:lnTo>
                  <a:lnTo>
                    <a:pt x="64" y="163"/>
                  </a:lnTo>
                  <a:lnTo>
                    <a:pt x="65" y="147"/>
                  </a:lnTo>
                  <a:lnTo>
                    <a:pt x="61" y="131"/>
                  </a:lnTo>
                  <a:lnTo>
                    <a:pt x="54" y="137"/>
                  </a:lnTo>
                  <a:lnTo>
                    <a:pt x="51" y="145"/>
                  </a:lnTo>
                  <a:lnTo>
                    <a:pt x="48" y="155"/>
                  </a:lnTo>
                  <a:lnTo>
                    <a:pt x="46" y="164"/>
                  </a:lnTo>
                  <a:lnTo>
                    <a:pt x="39" y="156"/>
                  </a:lnTo>
                  <a:lnTo>
                    <a:pt x="38" y="147"/>
                  </a:lnTo>
                  <a:lnTo>
                    <a:pt x="38" y="136"/>
                  </a:lnTo>
                  <a:lnTo>
                    <a:pt x="41" y="126"/>
                  </a:lnTo>
                  <a:lnTo>
                    <a:pt x="43" y="115"/>
                  </a:lnTo>
                  <a:lnTo>
                    <a:pt x="44" y="105"/>
                  </a:lnTo>
                  <a:lnTo>
                    <a:pt x="42" y="96"/>
                  </a:lnTo>
                  <a:lnTo>
                    <a:pt x="36" y="87"/>
                  </a:lnTo>
                  <a:lnTo>
                    <a:pt x="30" y="96"/>
                  </a:lnTo>
                  <a:lnTo>
                    <a:pt x="28" y="106"/>
                  </a:lnTo>
                  <a:lnTo>
                    <a:pt x="24" y="115"/>
                  </a:lnTo>
                  <a:lnTo>
                    <a:pt x="22" y="125"/>
                  </a:lnTo>
                  <a:lnTo>
                    <a:pt x="0" y="102"/>
                  </a:lnTo>
                  <a:lnTo>
                    <a:pt x="13" y="93"/>
                  </a:lnTo>
                  <a:lnTo>
                    <a:pt x="26" y="83"/>
                  </a:lnTo>
                  <a:lnTo>
                    <a:pt x="38" y="72"/>
                  </a:lnTo>
                  <a:lnTo>
                    <a:pt x="52" y="61"/>
                  </a:lnTo>
                  <a:lnTo>
                    <a:pt x="66" y="50"/>
                  </a:lnTo>
                  <a:lnTo>
                    <a:pt x="80" y="39"/>
                  </a:lnTo>
                  <a:lnTo>
                    <a:pt x="94" y="29"/>
                  </a:lnTo>
                  <a:lnTo>
                    <a:pt x="109" y="20"/>
                  </a:lnTo>
                  <a:lnTo>
                    <a:pt x="123" y="13"/>
                  </a:lnTo>
                  <a:lnTo>
                    <a:pt x="138" y="6"/>
                  </a:lnTo>
                  <a:lnTo>
                    <a:pt x="154" y="3"/>
                  </a:lnTo>
                  <a:lnTo>
                    <a:pt x="170" y="0"/>
                  </a:lnTo>
                  <a:lnTo>
                    <a:pt x="187" y="2"/>
                  </a:lnTo>
                  <a:lnTo>
                    <a:pt x="203" y="5"/>
                  </a:lnTo>
                  <a:lnTo>
                    <a:pt x="220" y="12"/>
                  </a:lnTo>
                  <a:lnTo>
                    <a:pt x="238" y="23"/>
                  </a:lnTo>
                  <a:close/>
                </a:path>
              </a:pathLst>
            </a:custGeom>
            <a:solidFill>
              <a:srgbClr val="7F5B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7429" name="Freeform 21"/>
            <p:cNvSpPr>
              <a:spLocks/>
            </p:cNvSpPr>
            <p:nvPr/>
          </p:nvSpPr>
          <p:spPr bwMode="auto">
            <a:xfrm>
              <a:off x="1091" y="1992"/>
              <a:ext cx="31" cy="41"/>
            </a:xfrm>
            <a:custGeom>
              <a:avLst/>
              <a:gdLst/>
              <a:ahLst/>
              <a:cxnLst>
                <a:cxn ang="0">
                  <a:pos x="51" y="73"/>
                </a:cxn>
                <a:cxn ang="0">
                  <a:pos x="44" y="73"/>
                </a:cxn>
                <a:cxn ang="0">
                  <a:pos x="38" y="74"/>
                </a:cxn>
                <a:cxn ang="0">
                  <a:pos x="32" y="76"/>
                </a:cxn>
                <a:cxn ang="0">
                  <a:pos x="25" y="78"/>
                </a:cxn>
                <a:cxn ang="0">
                  <a:pos x="19" y="80"/>
                </a:cxn>
                <a:cxn ang="0">
                  <a:pos x="14" y="81"/>
                </a:cxn>
                <a:cxn ang="0">
                  <a:pos x="7" y="81"/>
                </a:cxn>
                <a:cxn ang="0">
                  <a:pos x="0" y="80"/>
                </a:cxn>
                <a:cxn ang="0">
                  <a:pos x="56" y="0"/>
                </a:cxn>
                <a:cxn ang="0">
                  <a:pos x="60" y="17"/>
                </a:cxn>
                <a:cxn ang="0">
                  <a:pos x="61" y="36"/>
                </a:cxn>
                <a:cxn ang="0">
                  <a:pos x="58" y="56"/>
                </a:cxn>
                <a:cxn ang="0">
                  <a:pos x="51" y="73"/>
                </a:cxn>
              </a:cxnLst>
              <a:rect l="0" t="0" r="r" b="b"/>
              <a:pathLst>
                <a:path w="61" h="81">
                  <a:moveTo>
                    <a:pt x="51" y="73"/>
                  </a:moveTo>
                  <a:lnTo>
                    <a:pt x="44" y="73"/>
                  </a:lnTo>
                  <a:lnTo>
                    <a:pt x="38" y="74"/>
                  </a:lnTo>
                  <a:lnTo>
                    <a:pt x="32" y="76"/>
                  </a:lnTo>
                  <a:lnTo>
                    <a:pt x="25" y="78"/>
                  </a:lnTo>
                  <a:lnTo>
                    <a:pt x="19" y="80"/>
                  </a:lnTo>
                  <a:lnTo>
                    <a:pt x="14" y="81"/>
                  </a:lnTo>
                  <a:lnTo>
                    <a:pt x="7" y="81"/>
                  </a:lnTo>
                  <a:lnTo>
                    <a:pt x="0" y="80"/>
                  </a:lnTo>
                  <a:lnTo>
                    <a:pt x="56" y="0"/>
                  </a:lnTo>
                  <a:lnTo>
                    <a:pt x="60" y="17"/>
                  </a:lnTo>
                  <a:lnTo>
                    <a:pt x="61" y="36"/>
                  </a:lnTo>
                  <a:lnTo>
                    <a:pt x="58" y="56"/>
                  </a:lnTo>
                  <a:lnTo>
                    <a:pt x="51" y="73"/>
                  </a:lnTo>
                  <a:close/>
                </a:path>
              </a:pathLst>
            </a:custGeom>
            <a:solidFill>
              <a:srgbClr val="7F5B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7430" name="Freeform 22"/>
            <p:cNvSpPr>
              <a:spLocks/>
            </p:cNvSpPr>
            <p:nvPr/>
          </p:nvSpPr>
          <p:spPr bwMode="auto">
            <a:xfrm>
              <a:off x="1192" y="1994"/>
              <a:ext cx="65" cy="52"/>
            </a:xfrm>
            <a:custGeom>
              <a:avLst/>
              <a:gdLst/>
              <a:ahLst/>
              <a:cxnLst>
                <a:cxn ang="0">
                  <a:pos x="131" y="31"/>
                </a:cxn>
                <a:cxn ang="0">
                  <a:pos x="116" y="42"/>
                </a:cxn>
                <a:cxn ang="0">
                  <a:pos x="100" y="51"/>
                </a:cxn>
                <a:cxn ang="0">
                  <a:pos x="84" y="61"/>
                </a:cxn>
                <a:cxn ang="0">
                  <a:pos x="66" y="70"/>
                </a:cxn>
                <a:cxn ang="0">
                  <a:pos x="50" y="78"/>
                </a:cxn>
                <a:cxn ang="0">
                  <a:pos x="33" y="86"/>
                </a:cxn>
                <a:cxn ang="0">
                  <a:pos x="16" y="95"/>
                </a:cxn>
                <a:cxn ang="0">
                  <a:pos x="0" y="106"/>
                </a:cxn>
                <a:cxn ang="0">
                  <a:pos x="3" y="95"/>
                </a:cxn>
                <a:cxn ang="0">
                  <a:pos x="6" y="84"/>
                </a:cxn>
                <a:cxn ang="0">
                  <a:pos x="11" y="73"/>
                </a:cxn>
                <a:cxn ang="0">
                  <a:pos x="19" y="66"/>
                </a:cxn>
                <a:cxn ang="0">
                  <a:pos x="26" y="65"/>
                </a:cxn>
                <a:cxn ang="0">
                  <a:pos x="31" y="64"/>
                </a:cxn>
                <a:cxn ang="0">
                  <a:pos x="36" y="61"/>
                </a:cxn>
                <a:cxn ang="0">
                  <a:pos x="40" y="55"/>
                </a:cxn>
                <a:cxn ang="0">
                  <a:pos x="42" y="42"/>
                </a:cxn>
                <a:cxn ang="0">
                  <a:pos x="37" y="31"/>
                </a:cxn>
                <a:cxn ang="0">
                  <a:pos x="33" y="20"/>
                </a:cxn>
                <a:cxn ang="0">
                  <a:pos x="37" y="9"/>
                </a:cxn>
                <a:cxn ang="0">
                  <a:pos x="49" y="3"/>
                </a:cxn>
                <a:cxn ang="0">
                  <a:pos x="60" y="0"/>
                </a:cxn>
                <a:cxn ang="0">
                  <a:pos x="72" y="2"/>
                </a:cxn>
                <a:cxn ang="0">
                  <a:pos x="85" y="5"/>
                </a:cxn>
                <a:cxn ang="0">
                  <a:pos x="96" y="11"/>
                </a:cxn>
                <a:cxn ang="0">
                  <a:pos x="108" y="18"/>
                </a:cxn>
                <a:cxn ang="0">
                  <a:pos x="120" y="25"/>
                </a:cxn>
                <a:cxn ang="0">
                  <a:pos x="131" y="31"/>
                </a:cxn>
              </a:cxnLst>
              <a:rect l="0" t="0" r="r" b="b"/>
              <a:pathLst>
                <a:path w="131" h="106">
                  <a:moveTo>
                    <a:pt x="131" y="31"/>
                  </a:moveTo>
                  <a:lnTo>
                    <a:pt x="116" y="42"/>
                  </a:lnTo>
                  <a:lnTo>
                    <a:pt x="100" y="51"/>
                  </a:lnTo>
                  <a:lnTo>
                    <a:pt x="84" y="61"/>
                  </a:lnTo>
                  <a:lnTo>
                    <a:pt x="66" y="70"/>
                  </a:lnTo>
                  <a:lnTo>
                    <a:pt x="50" y="78"/>
                  </a:lnTo>
                  <a:lnTo>
                    <a:pt x="33" y="86"/>
                  </a:lnTo>
                  <a:lnTo>
                    <a:pt x="16" y="95"/>
                  </a:lnTo>
                  <a:lnTo>
                    <a:pt x="0" y="106"/>
                  </a:lnTo>
                  <a:lnTo>
                    <a:pt x="3" y="95"/>
                  </a:lnTo>
                  <a:lnTo>
                    <a:pt x="6" y="84"/>
                  </a:lnTo>
                  <a:lnTo>
                    <a:pt x="11" y="73"/>
                  </a:lnTo>
                  <a:lnTo>
                    <a:pt x="19" y="66"/>
                  </a:lnTo>
                  <a:lnTo>
                    <a:pt x="26" y="65"/>
                  </a:lnTo>
                  <a:lnTo>
                    <a:pt x="31" y="64"/>
                  </a:lnTo>
                  <a:lnTo>
                    <a:pt x="36" y="61"/>
                  </a:lnTo>
                  <a:lnTo>
                    <a:pt x="40" y="55"/>
                  </a:lnTo>
                  <a:lnTo>
                    <a:pt x="42" y="42"/>
                  </a:lnTo>
                  <a:lnTo>
                    <a:pt x="37" y="31"/>
                  </a:lnTo>
                  <a:lnTo>
                    <a:pt x="33" y="20"/>
                  </a:lnTo>
                  <a:lnTo>
                    <a:pt x="37" y="9"/>
                  </a:lnTo>
                  <a:lnTo>
                    <a:pt x="49" y="3"/>
                  </a:lnTo>
                  <a:lnTo>
                    <a:pt x="60" y="0"/>
                  </a:lnTo>
                  <a:lnTo>
                    <a:pt x="72" y="2"/>
                  </a:lnTo>
                  <a:lnTo>
                    <a:pt x="85" y="5"/>
                  </a:lnTo>
                  <a:lnTo>
                    <a:pt x="96" y="11"/>
                  </a:lnTo>
                  <a:lnTo>
                    <a:pt x="108" y="18"/>
                  </a:lnTo>
                  <a:lnTo>
                    <a:pt x="120" y="25"/>
                  </a:lnTo>
                  <a:lnTo>
                    <a:pt x="131" y="31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7431" name="Freeform 23"/>
            <p:cNvSpPr>
              <a:spLocks/>
            </p:cNvSpPr>
            <p:nvPr/>
          </p:nvSpPr>
          <p:spPr bwMode="auto">
            <a:xfrm>
              <a:off x="1067" y="1999"/>
              <a:ext cx="9" cy="37"/>
            </a:xfrm>
            <a:custGeom>
              <a:avLst/>
              <a:gdLst/>
              <a:ahLst/>
              <a:cxnLst>
                <a:cxn ang="0">
                  <a:pos x="19" y="70"/>
                </a:cxn>
                <a:cxn ang="0">
                  <a:pos x="14" y="71"/>
                </a:cxn>
                <a:cxn ang="0">
                  <a:pos x="10" y="72"/>
                </a:cxn>
                <a:cxn ang="0">
                  <a:pos x="6" y="73"/>
                </a:cxn>
                <a:cxn ang="0">
                  <a:pos x="0" y="73"/>
                </a:cxn>
                <a:cxn ang="0">
                  <a:pos x="15" y="0"/>
                </a:cxn>
                <a:cxn ang="0">
                  <a:pos x="19" y="70"/>
                </a:cxn>
              </a:cxnLst>
              <a:rect l="0" t="0" r="r" b="b"/>
              <a:pathLst>
                <a:path w="19" h="73">
                  <a:moveTo>
                    <a:pt x="19" y="70"/>
                  </a:moveTo>
                  <a:lnTo>
                    <a:pt x="14" y="71"/>
                  </a:lnTo>
                  <a:lnTo>
                    <a:pt x="10" y="72"/>
                  </a:lnTo>
                  <a:lnTo>
                    <a:pt x="6" y="73"/>
                  </a:lnTo>
                  <a:lnTo>
                    <a:pt x="0" y="73"/>
                  </a:lnTo>
                  <a:lnTo>
                    <a:pt x="15" y="0"/>
                  </a:lnTo>
                  <a:lnTo>
                    <a:pt x="19" y="70"/>
                  </a:lnTo>
                  <a:close/>
                </a:path>
              </a:pathLst>
            </a:custGeom>
            <a:solidFill>
              <a:srgbClr val="7F5B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7432" name="Freeform 24"/>
            <p:cNvSpPr>
              <a:spLocks/>
            </p:cNvSpPr>
            <p:nvPr/>
          </p:nvSpPr>
          <p:spPr bwMode="auto">
            <a:xfrm>
              <a:off x="999" y="2023"/>
              <a:ext cx="8" cy="45"/>
            </a:xfrm>
            <a:custGeom>
              <a:avLst/>
              <a:gdLst/>
              <a:ahLst/>
              <a:cxnLst>
                <a:cxn ang="0">
                  <a:pos x="2" y="90"/>
                </a:cxn>
                <a:cxn ang="0">
                  <a:pos x="0" y="69"/>
                </a:cxn>
                <a:cxn ang="0">
                  <a:pos x="3" y="46"/>
                </a:cxn>
                <a:cxn ang="0">
                  <a:pos x="6" y="22"/>
                </a:cxn>
                <a:cxn ang="0">
                  <a:pos x="12" y="0"/>
                </a:cxn>
                <a:cxn ang="0">
                  <a:pos x="17" y="23"/>
                </a:cxn>
                <a:cxn ang="0">
                  <a:pos x="12" y="46"/>
                </a:cxn>
                <a:cxn ang="0">
                  <a:pos x="6" y="68"/>
                </a:cxn>
                <a:cxn ang="0">
                  <a:pos x="2" y="90"/>
                </a:cxn>
              </a:cxnLst>
              <a:rect l="0" t="0" r="r" b="b"/>
              <a:pathLst>
                <a:path w="17" h="90">
                  <a:moveTo>
                    <a:pt x="2" y="90"/>
                  </a:moveTo>
                  <a:lnTo>
                    <a:pt x="0" y="69"/>
                  </a:lnTo>
                  <a:lnTo>
                    <a:pt x="3" y="46"/>
                  </a:lnTo>
                  <a:lnTo>
                    <a:pt x="6" y="22"/>
                  </a:lnTo>
                  <a:lnTo>
                    <a:pt x="12" y="0"/>
                  </a:lnTo>
                  <a:lnTo>
                    <a:pt x="17" y="23"/>
                  </a:lnTo>
                  <a:lnTo>
                    <a:pt x="12" y="46"/>
                  </a:lnTo>
                  <a:lnTo>
                    <a:pt x="6" y="68"/>
                  </a:lnTo>
                  <a:lnTo>
                    <a:pt x="2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7433" name="Freeform 25"/>
            <p:cNvSpPr>
              <a:spLocks/>
            </p:cNvSpPr>
            <p:nvPr/>
          </p:nvSpPr>
          <p:spPr bwMode="auto">
            <a:xfrm>
              <a:off x="986" y="2036"/>
              <a:ext cx="5" cy="26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8" y="0"/>
                </a:cxn>
                <a:cxn ang="0">
                  <a:pos x="8" y="32"/>
                </a:cxn>
                <a:cxn ang="0">
                  <a:pos x="0" y="51"/>
                </a:cxn>
              </a:cxnLst>
              <a:rect l="0" t="0" r="r" b="b"/>
              <a:pathLst>
                <a:path w="8" h="51">
                  <a:moveTo>
                    <a:pt x="0" y="51"/>
                  </a:moveTo>
                  <a:lnTo>
                    <a:pt x="8" y="0"/>
                  </a:lnTo>
                  <a:lnTo>
                    <a:pt x="8" y="3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7434" name="Freeform 26"/>
            <p:cNvSpPr>
              <a:spLocks/>
            </p:cNvSpPr>
            <p:nvPr/>
          </p:nvSpPr>
          <p:spPr bwMode="auto">
            <a:xfrm>
              <a:off x="956" y="2043"/>
              <a:ext cx="152" cy="96"/>
            </a:xfrm>
            <a:custGeom>
              <a:avLst/>
              <a:gdLst/>
              <a:ahLst/>
              <a:cxnLst>
                <a:cxn ang="0">
                  <a:pos x="302" y="0"/>
                </a:cxn>
                <a:cxn ang="0">
                  <a:pos x="289" y="12"/>
                </a:cxn>
                <a:cxn ang="0">
                  <a:pos x="278" y="23"/>
                </a:cxn>
                <a:cxn ang="0">
                  <a:pos x="267" y="35"/>
                </a:cxn>
                <a:cxn ang="0">
                  <a:pos x="259" y="47"/>
                </a:cxn>
                <a:cxn ang="0">
                  <a:pos x="251" y="61"/>
                </a:cxn>
                <a:cxn ang="0">
                  <a:pos x="247" y="75"/>
                </a:cxn>
                <a:cxn ang="0">
                  <a:pos x="242" y="90"/>
                </a:cxn>
                <a:cxn ang="0">
                  <a:pos x="240" y="105"/>
                </a:cxn>
                <a:cxn ang="0">
                  <a:pos x="224" y="111"/>
                </a:cxn>
                <a:cxn ang="0">
                  <a:pos x="209" y="116"/>
                </a:cxn>
                <a:cxn ang="0">
                  <a:pos x="194" y="122"/>
                </a:cxn>
                <a:cxn ang="0">
                  <a:pos x="180" y="127"/>
                </a:cxn>
                <a:cxn ang="0">
                  <a:pos x="165" y="132"/>
                </a:cxn>
                <a:cxn ang="0">
                  <a:pos x="150" y="138"/>
                </a:cxn>
                <a:cxn ang="0">
                  <a:pos x="135" y="144"/>
                </a:cxn>
                <a:cxn ang="0">
                  <a:pos x="121" y="148"/>
                </a:cxn>
                <a:cxn ang="0">
                  <a:pos x="106" y="154"/>
                </a:cxn>
                <a:cxn ang="0">
                  <a:pos x="91" y="160"/>
                </a:cxn>
                <a:cxn ang="0">
                  <a:pos x="76" y="166"/>
                </a:cxn>
                <a:cxn ang="0">
                  <a:pos x="61" y="170"/>
                </a:cxn>
                <a:cxn ang="0">
                  <a:pos x="47" y="176"/>
                </a:cxn>
                <a:cxn ang="0">
                  <a:pos x="32" y="182"/>
                </a:cxn>
                <a:cxn ang="0">
                  <a:pos x="17" y="187"/>
                </a:cxn>
                <a:cxn ang="0">
                  <a:pos x="2" y="192"/>
                </a:cxn>
                <a:cxn ang="0">
                  <a:pos x="0" y="184"/>
                </a:cxn>
                <a:cxn ang="0">
                  <a:pos x="1" y="176"/>
                </a:cxn>
                <a:cxn ang="0">
                  <a:pos x="3" y="168"/>
                </a:cxn>
                <a:cxn ang="0">
                  <a:pos x="8" y="161"/>
                </a:cxn>
                <a:cxn ang="0">
                  <a:pos x="14" y="153"/>
                </a:cxn>
                <a:cxn ang="0">
                  <a:pos x="18" y="146"/>
                </a:cxn>
                <a:cxn ang="0">
                  <a:pos x="24" y="139"/>
                </a:cxn>
                <a:cxn ang="0">
                  <a:pos x="27" y="131"/>
                </a:cxn>
                <a:cxn ang="0">
                  <a:pos x="45" y="123"/>
                </a:cxn>
                <a:cxn ang="0">
                  <a:pos x="62" y="115"/>
                </a:cxn>
                <a:cxn ang="0">
                  <a:pos x="78" y="105"/>
                </a:cxn>
                <a:cxn ang="0">
                  <a:pos x="95" y="95"/>
                </a:cxn>
                <a:cxn ang="0">
                  <a:pos x="111" y="85"/>
                </a:cxn>
                <a:cxn ang="0">
                  <a:pos x="127" y="74"/>
                </a:cxn>
                <a:cxn ang="0">
                  <a:pos x="143" y="64"/>
                </a:cxn>
                <a:cxn ang="0">
                  <a:pos x="160" y="53"/>
                </a:cxn>
                <a:cxn ang="0">
                  <a:pos x="177" y="44"/>
                </a:cxn>
                <a:cxn ang="0">
                  <a:pos x="193" y="35"/>
                </a:cxn>
                <a:cxn ang="0">
                  <a:pos x="211" y="25"/>
                </a:cxn>
                <a:cxn ang="0">
                  <a:pos x="228" y="18"/>
                </a:cxn>
                <a:cxn ang="0">
                  <a:pos x="245" y="12"/>
                </a:cxn>
                <a:cxn ang="0">
                  <a:pos x="264" y="6"/>
                </a:cxn>
                <a:cxn ang="0">
                  <a:pos x="282" y="2"/>
                </a:cxn>
                <a:cxn ang="0">
                  <a:pos x="302" y="0"/>
                </a:cxn>
              </a:cxnLst>
              <a:rect l="0" t="0" r="r" b="b"/>
              <a:pathLst>
                <a:path w="302" h="192">
                  <a:moveTo>
                    <a:pt x="302" y="0"/>
                  </a:moveTo>
                  <a:lnTo>
                    <a:pt x="289" y="12"/>
                  </a:lnTo>
                  <a:lnTo>
                    <a:pt x="278" y="23"/>
                  </a:lnTo>
                  <a:lnTo>
                    <a:pt x="267" y="35"/>
                  </a:lnTo>
                  <a:lnTo>
                    <a:pt x="259" y="47"/>
                  </a:lnTo>
                  <a:lnTo>
                    <a:pt x="251" y="61"/>
                  </a:lnTo>
                  <a:lnTo>
                    <a:pt x="247" y="75"/>
                  </a:lnTo>
                  <a:lnTo>
                    <a:pt x="242" y="90"/>
                  </a:lnTo>
                  <a:lnTo>
                    <a:pt x="240" y="105"/>
                  </a:lnTo>
                  <a:lnTo>
                    <a:pt x="224" y="111"/>
                  </a:lnTo>
                  <a:lnTo>
                    <a:pt x="209" y="116"/>
                  </a:lnTo>
                  <a:lnTo>
                    <a:pt x="194" y="122"/>
                  </a:lnTo>
                  <a:lnTo>
                    <a:pt x="180" y="127"/>
                  </a:lnTo>
                  <a:lnTo>
                    <a:pt x="165" y="132"/>
                  </a:lnTo>
                  <a:lnTo>
                    <a:pt x="150" y="138"/>
                  </a:lnTo>
                  <a:lnTo>
                    <a:pt x="135" y="144"/>
                  </a:lnTo>
                  <a:lnTo>
                    <a:pt x="121" y="148"/>
                  </a:lnTo>
                  <a:lnTo>
                    <a:pt x="106" y="154"/>
                  </a:lnTo>
                  <a:lnTo>
                    <a:pt x="91" y="160"/>
                  </a:lnTo>
                  <a:lnTo>
                    <a:pt x="76" y="166"/>
                  </a:lnTo>
                  <a:lnTo>
                    <a:pt x="61" y="170"/>
                  </a:lnTo>
                  <a:lnTo>
                    <a:pt x="47" y="176"/>
                  </a:lnTo>
                  <a:lnTo>
                    <a:pt x="32" y="182"/>
                  </a:lnTo>
                  <a:lnTo>
                    <a:pt x="17" y="187"/>
                  </a:lnTo>
                  <a:lnTo>
                    <a:pt x="2" y="192"/>
                  </a:lnTo>
                  <a:lnTo>
                    <a:pt x="0" y="184"/>
                  </a:lnTo>
                  <a:lnTo>
                    <a:pt x="1" y="176"/>
                  </a:lnTo>
                  <a:lnTo>
                    <a:pt x="3" y="168"/>
                  </a:lnTo>
                  <a:lnTo>
                    <a:pt x="8" y="161"/>
                  </a:lnTo>
                  <a:lnTo>
                    <a:pt x="14" y="153"/>
                  </a:lnTo>
                  <a:lnTo>
                    <a:pt x="18" y="146"/>
                  </a:lnTo>
                  <a:lnTo>
                    <a:pt x="24" y="139"/>
                  </a:lnTo>
                  <a:lnTo>
                    <a:pt x="27" y="131"/>
                  </a:lnTo>
                  <a:lnTo>
                    <a:pt x="45" y="123"/>
                  </a:lnTo>
                  <a:lnTo>
                    <a:pt x="62" y="115"/>
                  </a:lnTo>
                  <a:lnTo>
                    <a:pt x="78" y="105"/>
                  </a:lnTo>
                  <a:lnTo>
                    <a:pt x="95" y="95"/>
                  </a:lnTo>
                  <a:lnTo>
                    <a:pt x="111" y="85"/>
                  </a:lnTo>
                  <a:lnTo>
                    <a:pt x="127" y="74"/>
                  </a:lnTo>
                  <a:lnTo>
                    <a:pt x="143" y="64"/>
                  </a:lnTo>
                  <a:lnTo>
                    <a:pt x="160" y="53"/>
                  </a:lnTo>
                  <a:lnTo>
                    <a:pt x="177" y="44"/>
                  </a:lnTo>
                  <a:lnTo>
                    <a:pt x="193" y="35"/>
                  </a:lnTo>
                  <a:lnTo>
                    <a:pt x="211" y="25"/>
                  </a:lnTo>
                  <a:lnTo>
                    <a:pt x="228" y="18"/>
                  </a:lnTo>
                  <a:lnTo>
                    <a:pt x="245" y="12"/>
                  </a:lnTo>
                  <a:lnTo>
                    <a:pt x="264" y="6"/>
                  </a:lnTo>
                  <a:lnTo>
                    <a:pt x="282" y="2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9E9E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7435" name="Freeform 27"/>
            <p:cNvSpPr>
              <a:spLocks/>
            </p:cNvSpPr>
            <p:nvPr/>
          </p:nvSpPr>
          <p:spPr bwMode="auto">
            <a:xfrm>
              <a:off x="872" y="2049"/>
              <a:ext cx="87" cy="124"/>
            </a:xfrm>
            <a:custGeom>
              <a:avLst/>
              <a:gdLst/>
              <a:ahLst/>
              <a:cxnLst>
                <a:cxn ang="0">
                  <a:pos x="173" y="90"/>
                </a:cxn>
                <a:cxn ang="0">
                  <a:pos x="167" y="102"/>
                </a:cxn>
                <a:cxn ang="0">
                  <a:pos x="161" y="113"/>
                </a:cxn>
                <a:cxn ang="0">
                  <a:pos x="154" y="125"/>
                </a:cxn>
                <a:cxn ang="0">
                  <a:pos x="148" y="137"/>
                </a:cxn>
                <a:cxn ang="0">
                  <a:pos x="142" y="149"/>
                </a:cxn>
                <a:cxn ang="0">
                  <a:pos x="135" y="161"/>
                </a:cxn>
                <a:cxn ang="0">
                  <a:pos x="129" y="173"/>
                </a:cxn>
                <a:cxn ang="0">
                  <a:pos x="122" y="185"/>
                </a:cxn>
                <a:cxn ang="0">
                  <a:pos x="125" y="188"/>
                </a:cxn>
                <a:cxn ang="0">
                  <a:pos x="128" y="192"/>
                </a:cxn>
                <a:cxn ang="0">
                  <a:pos x="129" y="195"/>
                </a:cxn>
                <a:cxn ang="0">
                  <a:pos x="129" y="199"/>
                </a:cxn>
                <a:cxn ang="0">
                  <a:pos x="0" y="248"/>
                </a:cxn>
                <a:cxn ang="0">
                  <a:pos x="1" y="235"/>
                </a:cxn>
                <a:cxn ang="0">
                  <a:pos x="2" y="222"/>
                </a:cxn>
                <a:cxn ang="0">
                  <a:pos x="4" y="209"/>
                </a:cxn>
                <a:cxn ang="0">
                  <a:pos x="7" y="198"/>
                </a:cxn>
                <a:cxn ang="0">
                  <a:pos x="10" y="186"/>
                </a:cxn>
                <a:cxn ang="0">
                  <a:pos x="17" y="177"/>
                </a:cxn>
                <a:cxn ang="0">
                  <a:pos x="26" y="169"/>
                </a:cxn>
                <a:cxn ang="0">
                  <a:pos x="39" y="163"/>
                </a:cxn>
                <a:cxn ang="0">
                  <a:pos x="49" y="157"/>
                </a:cxn>
                <a:cxn ang="0">
                  <a:pos x="60" y="153"/>
                </a:cxn>
                <a:cxn ang="0">
                  <a:pos x="70" y="147"/>
                </a:cxn>
                <a:cxn ang="0">
                  <a:pos x="81" y="140"/>
                </a:cxn>
                <a:cxn ang="0">
                  <a:pos x="88" y="132"/>
                </a:cxn>
                <a:cxn ang="0">
                  <a:pos x="92" y="122"/>
                </a:cxn>
                <a:cxn ang="0">
                  <a:pos x="93" y="111"/>
                </a:cxn>
                <a:cxn ang="0">
                  <a:pos x="90" y="97"/>
                </a:cxn>
                <a:cxn ang="0">
                  <a:pos x="119" y="0"/>
                </a:cxn>
                <a:cxn ang="0">
                  <a:pos x="129" y="9"/>
                </a:cxn>
                <a:cxn ang="0">
                  <a:pos x="139" y="18"/>
                </a:cxn>
                <a:cxn ang="0">
                  <a:pos x="147" y="29"/>
                </a:cxn>
                <a:cxn ang="0">
                  <a:pos x="155" y="40"/>
                </a:cxn>
                <a:cxn ang="0">
                  <a:pos x="161" y="52"/>
                </a:cxn>
                <a:cxn ang="0">
                  <a:pos x="165" y="64"/>
                </a:cxn>
                <a:cxn ang="0">
                  <a:pos x="170" y="77"/>
                </a:cxn>
                <a:cxn ang="0">
                  <a:pos x="173" y="90"/>
                </a:cxn>
              </a:cxnLst>
              <a:rect l="0" t="0" r="r" b="b"/>
              <a:pathLst>
                <a:path w="173" h="248">
                  <a:moveTo>
                    <a:pt x="173" y="90"/>
                  </a:moveTo>
                  <a:lnTo>
                    <a:pt x="167" y="102"/>
                  </a:lnTo>
                  <a:lnTo>
                    <a:pt x="161" y="113"/>
                  </a:lnTo>
                  <a:lnTo>
                    <a:pt x="154" y="125"/>
                  </a:lnTo>
                  <a:lnTo>
                    <a:pt x="148" y="137"/>
                  </a:lnTo>
                  <a:lnTo>
                    <a:pt x="142" y="149"/>
                  </a:lnTo>
                  <a:lnTo>
                    <a:pt x="135" y="161"/>
                  </a:lnTo>
                  <a:lnTo>
                    <a:pt x="129" y="173"/>
                  </a:lnTo>
                  <a:lnTo>
                    <a:pt x="122" y="185"/>
                  </a:lnTo>
                  <a:lnTo>
                    <a:pt x="125" y="188"/>
                  </a:lnTo>
                  <a:lnTo>
                    <a:pt x="128" y="192"/>
                  </a:lnTo>
                  <a:lnTo>
                    <a:pt x="129" y="195"/>
                  </a:lnTo>
                  <a:lnTo>
                    <a:pt x="129" y="199"/>
                  </a:lnTo>
                  <a:lnTo>
                    <a:pt x="0" y="248"/>
                  </a:lnTo>
                  <a:lnTo>
                    <a:pt x="1" y="235"/>
                  </a:lnTo>
                  <a:lnTo>
                    <a:pt x="2" y="222"/>
                  </a:lnTo>
                  <a:lnTo>
                    <a:pt x="4" y="209"/>
                  </a:lnTo>
                  <a:lnTo>
                    <a:pt x="7" y="198"/>
                  </a:lnTo>
                  <a:lnTo>
                    <a:pt x="10" y="186"/>
                  </a:lnTo>
                  <a:lnTo>
                    <a:pt x="17" y="177"/>
                  </a:lnTo>
                  <a:lnTo>
                    <a:pt x="26" y="169"/>
                  </a:lnTo>
                  <a:lnTo>
                    <a:pt x="39" y="163"/>
                  </a:lnTo>
                  <a:lnTo>
                    <a:pt x="49" y="157"/>
                  </a:lnTo>
                  <a:lnTo>
                    <a:pt x="60" y="153"/>
                  </a:lnTo>
                  <a:lnTo>
                    <a:pt x="70" y="147"/>
                  </a:lnTo>
                  <a:lnTo>
                    <a:pt x="81" y="140"/>
                  </a:lnTo>
                  <a:lnTo>
                    <a:pt x="88" y="132"/>
                  </a:lnTo>
                  <a:lnTo>
                    <a:pt x="92" y="122"/>
                  </a:lnTo>
                  <a:lnTo>
                    <a:pt x="93" y="111"/>
                  </a:lnTo>
                  <a:lnTo>
                    <a:pt x="90" y="97"/>
                  </a:lnTo>
                  <a:lnTo>
                    <a:pt x="119" y="0"/>
                  </a:lnTo>
                  <a:lnTo>
                    <a:pt x="129" y="9"/>
                  </a:lnTo>
                  <a:lnTo>
                    <a:pt x="139" y="18"/>
                  </a:lnTo>
                  <a:lnTo>
                    <a:pt x="147" y="29"/>
                  </a:lnTo>
                  <a:lnTo>
                    <a:pt x="155" y="40"/>
                  </a:lnTo>
                  <a:lnTo>
                    <a:pt x="161" y="52"/>
                  </a:lnTo>
                  <a:lnTo>
                    <a:pt x="165" y="64"/>
                  </a:lnTo>
                  <a:lnTo>
                    <a:pt x="170" y="77"/>
                  </a:lnTo>
                  <a:lnTo>
                    <a:pt x="173" y="90"/>
                  </a:lnTo>
                  <a:close/>
                </a:path>
              </a:pathLst>
            </a:custGeom>
            <a:solidFill>
              <a:srgbClr val="BFB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7436" name="Freeform 28"/>
            <p:cNvSpPr>
              <a:spLocks/>
            </p:cNvSpPr>
            <p:nvPr/>
          </p:nvSpPr>
          <p:spPr bwMode="auto">
            <a:xfrm>
              <a:off x="1162" y="2052"/>
              <a:ext cx="8" cy="8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0" y="16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1" y="4"/>
                </a:cxn>
                <a:cxn ang="0">
                  <a:pos x="13" y="4"/>
                </a:cxn>
                <a:cxn ang="0">
                  <a:pos x="15" y="4"/>
                </a:cxn>
              </a:cxnLst>
              <a:rect l="0" t="0" r="r" b="b"/>
              <a:pathLst>
                <a:path w="15" h="16">
                  <a:moveTo>
                    <a:pt x="15" y="4"/>
                  </a:moveTo>
                  <a:lnTo>
                    <a:pt x="0" y="16"/>
                  </a:lnTo>
                  <a:lnTo>
                    <a:pt x="7" y="0"/>
                  </a:lnTo>
                  <a:lnTo>
                    <a:pt x="9" y="2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7F5B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7437" name="Freeform 29"/>
            <p:cNvSpPr>
              <a:spLocks/>
            </p:cNvSpPr>
            <p:nvPr/>
          </p:nvSpPr>
          <p:spPr bwMode="auto">
            <a:xfrm>
              <a:off x="475" y="2067"/>
              <a:ext cx="273" cy="138"/>
            </a:xfrm>
            <a:custGeom>
              <a:avLst/>
              <a:gdLst/>
              <a:ahLst/>
              <a:cxnLst>
                <a:cxn ang="0">
                  <a:pos x="178" y="127"/>
                </a:cxn>
                <a:cxn ang="0">
                  <a:pos x="217" y="152"/>
                </a:cxn>
                <a:cxn ang="0">
                  <a:pos x="253" y="140"/>
                </a:cxn>
                <a:cxn ang="0">
                  <a:pos x="281" y="179"/>
                </a:cxn>
                <a:cxn ang="0">
                  <a:pos x="318" y="214"/>
                </a:cxn>
                <a:cxn ang="0">
                  <a:pos x="312" y="184"/>
                </a:cxn>
                <a:cxn ang="0">
                  <a:pos x="307" y="129"/>
                </a:cxn>
                <a:cxn ang="0">
                  <a:pos x="266" y="105"/>
                </a:cxn>
                <a:cxn ang="0">
                  <a:pos x="230" y="115"/>
                </a:cxn>
                <a:cxn ang="0">
                  <a:pos x="215" y="89"/>
                </a:cxn>
                <a:cxn ang="0">
                  <a:pos x="205" y="56"/>
                </a:cxn>
                <a:cxn ang="0">
                  <a:pos x="223" y="25"/>
                </a:cxn>
                <a:cxn ang="0">
                  <a:pos x="256" y="53"/>
                </a:cxn>
                <a:cxn ang="0">
                  <a:pos x="314" y="92"/>
                </a:cxn>
                <a:cxn ang="0">
                  <a:pos x="323" y="156"/>
                </a:cxn>
                <a:cxn ang="0">
                  <a:pos x="369" y="162"/>
                </a:cxn>
                <a:cxn ang="0">
                  <a:pos x="411" y="105"/>
                </a:cxn>
                <a:cxn ang="0">
                  <a:pos x="449" y="112"/>
                </a:cxn>
                <a:cxn ang="0">
                  <a:pos x="468" y="142"/>
                </a:cxn>
                <a:cxn ang="0">
                  <a:pos x="498" y="153"/>
                </a:cxn>
                <a:cxn ang="0">
                  <a:pos x="527" y="152"/>
                </a:cxn>
                <a:cxn ang="0">
                  <a:pos x="532" y="172"/>
                </a:cxn>
                <a:cxn ang="0">
                  <a:pos x="532" y="210"/>
                </a:cxn>
                <a:cxn ang="0">
                  <a:pos x="506" y="185"/>
                </a:cxn>
                <a:cxn ang="0">
                  <a:pos x="464" y="159"/>
                </a:cxn>
                <a:cxn ang="0">
                  <a:pos x="439" y="188"/>
                </a:cxn>
                <a:cxn ang="0">
                  <a:pos x="423" y="225"/>
                </a:cxn>
                <a:cxn ang="0">
                  <a:pos x="333" y="278"/>
                </a:cxn>
                <a:cxn ang="0">
                  <a:pos x="301" y="261"/>
                </a:cxn>
                <a:cxn ang="0">
                  <a:pos x="278" y="233"/>
                </a:cxn>
                <a:cxn ang="0">
                  <a:pos x="245" y="191"/>
                </a:cxn>
                <a:cxn ang="0">
                  <a:pos x="213" y="202"/>
                </a:cxn>
                <a:cxn ang="0">
                  <a:pos x="193" y="230"/>
                </a:cxn>
                <a:cxn ang="0">
                  <a:pos x="158" y="235"/>
                </a:cxn>
                <a:cxn ang="0">
                  <a:pos x="113" y="216"/>
                </a:cxn>
                <a:cxn ang="0">
                  <a:pos x="100" y="191"/>
                </a:cxn>
                <a:cxn ang="0">
                  <a:pos x="104" y="152"/>
                </a:cxn>
                <a:cxn ang="0">
                  <a:pos x="56" y="150"/>
                </a:cxn>
                <a:cxn ang="0">
                  <a:pos x="9" y="157"/>
                </a:cxn>
                <a:cxn ang="0">
                  <a:pos x="7" y="147"/>
                </a:cxn>
                <a:cxn ang="0">
                  <a:pos x="32" y="137"/>
                </a:cxn>
                <a:cxn ang="0">
                  <a:pos x="56" y="140"/>
                </a:cxn>
                <a:cxn ang="0">
                  <a:pos x="88" y="138"/>
                </a:cxn>
                <a:cxn ang="0">
                  <a:pos x="104" y="120"/>
                </a:cxn>
                <a:cxn ang="0">
                  <a:pos x="77" y="106"/>
                </a:cxn>
                <a:cxn ang="0">
                  <a:pos x="90" y="96"/>
                </a:cxn>
                <a:cxn ang="0">
                  <a:pos x="64" y="56"/>
                </a:cxn>
                <a:cxn ang="0">
                  <a:pos x="78" y="13"/>
                </a:cxn>
                <a:cxn ang="0">
                  <a:pos x="97" y="34"/>
                </a:cxn>
                <a:cxn ang="0">
                  <a:pos x="122" y="79"/>
                </a:cxn>
              </a:cxnLst>
              <a:rect l="0" t="0" r="r" b="b"/>
              <a:pathLst>
                <a:path w="545" h="278">
                  <a:moveTo>
                    <a:pt x="135" y="87"/>
                  </a:moveTo>
                  <a:lnTo>
                    <a:pt x="179" y="91"/>
                  </a:lnTo>
                  <a:lnTo>
                    <a:pt x="180" y="108"/>
                  </a:lnTo>
                  <a:lnTo>
                    <a:pt x="178" y="127"/>
                  </a:lnTo>
                  <a:lnTo>
                    <a:pt x="182" y="143"/>
                  </a:lnTo>
                  <a:lnTo>
                    <a:pt x="198" y="153"/>
                  </a:lnTo>
                  <a:lnTo>
                    <a:pt x="207" y="153"/>
                  </a:lnTo>
                  <a:lnTo>
                    <a:pt x="217" y="152"/>
                  </a:lnTo>
                  <a:lnTo>
                    <a:pt x="227" y="149"/>
                  </a:lnTo>
                  <a:lnTo>
                    <a:pt x="235" y="145"/>
                  </a:lnTo>
                  <a:lnTo>
                    <a:pt x="244" y="142"/>
                  </a:lnTo>
                  <a:lnTo>
                    <a:pt x="253" y="140"/>
                  </a:lnTo>
                  <a:lnTo>
                    <a:pt x="261" y="138"/>
                  </a:lnTo>
                  <a:lnTo>
                    <a:pt x="271" y="140"/>
                  </a:lnTo>
                  <a:lnTo>
                    <a:pt x="277" y="159"/>
                  </a:lnTo>
                  <a:lnTo>
                    <a:pt x="281" y="179"/>
                  </a:lnTo>
                  <a:lnTo>
                    <a:pt x="288" y="199"/>
                  </a:lnTo>
                  <a:lnTo>
                    <a:pt x="303" y="215"/>
                  </a:lnTo>
                  <a:lnTo>
                    <a:pt x="311" y="215"/>
                  </a:lnTo>
                  <a:lnTo>
                    <a:pt x="318" y="214"/>
                  </a:lnTo>
                  <a:lnTo>
                    <a:pt x="324" y="210"/>
                  </a:lnTo>
                  <a:lnTo>
                    <a:pt x="330" y="204"/>
                  </a:lnTo>
                  <a:lnTo>
                    <a:pt x="318" y="195"/>
                  </a:lnTo>
                  <a:lnTo>
                    <a:pt x="312" y="184"/>
                  </a:lnTo>
                  <a:lnTo>
                    <a:pt x="310" y="170"/>
                  </a:lnTo>
                  <a:lnTo>
                    <a:pt x="310" y="156"/>
                  </a:lnTo>
                  <a:lnTo>
                    <a:pt x="310" y="142"/>
                  </a:lnTo>
                  <a:lnTo>
                    <a:pt x="307" y="129"/>
                  </a:lnTo>
                  <a:lnTo>
                    <a:pt x="299" y="118"/>
                  </a:lnTo>
                  <a:lnTo>
                    <a:pt x="285" y="109"/>
                  </a:lnTo>
                  <a:lnTo>
                    <a:pt x="275" y="106"/>
                  </a:lnTo>
                  <a:lnTo>
                    <a:pt x="266" y="105"/>
                  </a:lnTo>
                  <a:lnTo>
                    <a:pt x="257" y="106"/>
                  </a:lnTo>
                  <a:lnTo>
                    <a:pt x="249" y="108"/>
                  </a:lnTo>
                  <a:lnTo>
                    <a:pt x="239" y="112"/>
                  </a:lnTo>
                  <a:lnTo>
                    <a:pt x="230" y="115"/>
                  </a:lnTo>
                  <a:lnTo>
                    <a:pt x="221" y="119"/>
                  </a:lnTo>
                  <a:lnTo>
                    <a:pt x="212" y="121"/>
                  </a:lnTo>
                  <a:lnTo>
                    <a:pt x="215" y="105"/>
                  </a:lnTo>
                  <a:lnTo>
                    <a:pt x="215" y="89"/>
                  </a:lnTo>
                  <a:lnTo>
                    <a:pt x="208" y="75"/>
                  </a:lnTo>
                  <a:lnTo>
                    <a:pt x="193" y="65"/>
                  </a:lnTo>
                  <a:lnTo>
                    <a:pt x="200" y="62"/>
                  </a:lnTo>
                  <a:lnTo>
                    <a:pt x="205" y="56"/>
                  </a:lnTo>
                  <a:lnTo>
                    <a:pt x="209" y="48"/>
                  </a:lnTo>
                  <a:lnTo>
                    <a:pt x="213" y="40"/>
                  </a:lnTo>
                  <a:lnTo>
                    <a:pt x="217" y="32"/>
                  </a:lnTo>
                  <a:lnTo>
                    <a:pt x="223" y="25"/>
                  </a:lnTo>
                  <a:lnTo>
                    <a:pt x="231" y="19"/>
                  </a:lnTo>
                  <a:lnTo>
                    <a:pt x="242" y="18"/>
                  </a:lnTo>
                  <a:lnTo>
                    <a:pt x="245" y="38"/>
                  </a:lnTo>
                  <a:lnTo>
                    <a:pt x="256" y="53"/>
                  </a:lnTo>
                  <a:lnTo>
                    <a:pt x="270" y="63"/>
                  </a:lnTo>
                  <a:lnTo>
                    <a:pt x="286" y="71"/>
                  </a:lnTo>
                  <a:lnTo>
                    <a:pt x="302" y="80"/>
                  </a:lnTo>
                  <a:lnTo>
                    <a:pt x="314" y="92"/>
                  </a:lnTo>
                  <a:lnTo>
                    <a:pt x="322" y="107"/>
                  </a:lnTo>
                  <a:lnTo>
                    <a:pt x="322" y="128"/>
                  </a:lnTo>
                  <a:lnTo>
                    <a:pt x="322" y="142"/>
                  </a:lnTo>
                  <a:lnTo>
                    <a:pt x="323" y="156"/>
                  </a:lnTo>
                  <a:lnTo>
                    <a:pt x="328" y="169"/>
                  </a:lnTo>
                  <a:lnTo>
                    <a:pt x="337" y="179"/>
                  </a:lnTo>
                  <a:lnTo>
                    <a:pt x="355" y="173"/>
                  </a:lnTo>
                  <a:lnTo>
                    <a:pt x="369" y="162"/>
                  </a:lnTo>
                  <a:lnTo>
                    <a:pt x="380" y="148"/>
                  </a:lnTo>
                  <a:lnTo>
                    <a:pt x="389" y="133"/>
                  </a:lnTo>
                  <a:lnTo>
                    <a:pt x="399" y="118"/>
                  </a:lnTo>
                  <a:lnTo>
                    <a:pt x="411" y="105"/>
                  </a:lnTo>
                  <a:lnTo>
                    <a:pt x="426" y="97"/>
                  </a:lnTo>
                  <a:lnTo>
                    <a:pt x="447" y="94"/>
                  </a:lnTo>
                  <a:lnTo>
                    <a:pt x="448" y="104"/>
                  </a:lnTo>
                  <a:lnTo>
                    <a:pt x="449" y="112"/>
                  </a:lnTo>
                  <a:lnTo>
                    <a:pt x="453" y="120"/>
                  </a:lnTo>
                  <a:lnTo>
                    <a:pt x="456" y="128"/>
                  </a:lnTo>
                  <a:lnTo>
                    <a:pt x="462" y="136"/>
                  </a:lnTo>
                  <a:lnTo>
                    <a:pt x="468" y="142"/>
                  </a:lnTo>
                  <a:lnTo>
                    <a:pt x="475" y="149"/>
                  </a:lnTo>
                  <a:lnTo>
                    <a:pt x="483" y="153"/>
                  </a:lnTo>
                  <a:lnTo>
                    <a:pt x="490" y="152"/>
                  </a:lnTo>
                  <a:lnTo>
                    <a:pt x="498" y="153"/>
                  </a:lnTo>
                  <a:lnTo>
                    <a:pt x="505" y="153"/>
                  </a:lnTo>
                  <a:lnTo>
                    <a:pt x="513" y="155"/>
                  </a:lnTo>
                  <a:lnTo>
                    <a:pt x="520" y="153"/>
                  </a:lnTo>
                  <a:lnTo>
                    <a:pt x="527" y="152"/>
                  </a:lnTo>
                  <a:lnTo>
                    <a:pt x="533" y="148"/>
                  </a:lnTo>
                  <a:lnTo>
                    <a:pt x="538" y="142"/>
                  </a:lnTo>
                  <a:lnTo>
                    <a:pt x="536" y="155"/>
                  </a:lnTo>
                  <a:lnTo>
                    <a:pt x="532" y="172"/>
                  </a:lnTo>
                  <a:lnTo>
                    <a:pt x="532" y="187"/>
                  </a:lnTo>
                  <a:lnTo>
                    <a:pt x="545" y="194"/>
                  </a:lnTo>
                  <a:lnTo>
                    <a:pt x="537" y="201"/>
                  </a:lnTo>
                  <a:lnTo>
                    <a:pt x="532" y="210"/>
                  </a:lnTo>
                  <a:lnTo>
                    <a:pt x="525" y="217"/>
                  </a:lnTo>
                  <a:lnTo>
                    <a:pt x="512" y="215"/>
                  </a:lnTo>
                  <a:lnTo>
                    <a:pt x="510" y="200"/>
                  </a:lnTo>
                  <a:lnTo>
                    <a:pt x="506" y="185"/>
                  </a:lnTo>
                  <a:lnTo>
                    <a:pt x="499" y="172"/>
                  </a:lnTo>
                  <a:lnTo>
                    <a:pt x="486" y="160"/>
                  </a:lnTo>
                  <a:lnTo>
                    <a:pt x="475" y="158"/>
                  </a:lnTo>
                  <a:lnTo>
                    <a:pt x="464" y="159"/>
                  </a:lnTo>
                  <a:lnTo>
                    <a:pt x="456" y="164"/>
                  </a:lnTo>
                  <a:lnTo>
                    <a:pt x="450" y="171"/>
                  </a:lnTo>
                  <a:lnTo>
                    <a:pt x="445" y="180"/>
                  </a:lnTo>
                  <a:lnTo>
                    <a:pt x="439" y="188"/>
                  </a:lnTo>
                  <a:lnTo>
                    <a:pt x="434" y="198"/>
                  </a:lnTo>
                  <a:lnTo>
                    <a:pt x="428" y="204"/>
                  </a:lnTo>
                  <a:lnTo>
                    <a:pt x="426" y="215"/>
                  </a:lnTo>
                  <a:lnTo>
                    <a:pt x="423" y="225"/>
                  </a:lnTo>
                  <a:lnTo>
                    <a:pt x="417" y="233"/>
                  </a:lnTo>
                  <a:lnTo>
                    <a:pt x="406" y="237"/>
                  </a:lnTo>
                  <a:lnTo>
                    <a:pt x="403" y="233"/>
                  </a:lnTo>
                  <a:lnTo>
                    <a:pt x="333" y="278"/>
                  </a:lnTo>
                  <a:lnTo>
                    <a:pt x="325" y="273"/>
                  </a:lnTo>
                  <a:lnTo>
                    <a:pt x="317" y="269"/>
                  </a:lnTo>
                  <a:lnTo>
                    <a:pt x="309" y="265"/>
                  </a:lnTo>
                  <a:lnTo>
                    <a:pt x="301" y="261"/>
                  </a:lnTo>
                  <a:lnTo>
                    <a:pt x="294" y="257"/>
                  </a:lnTo>
                  <a:lnTo>
                    <a:pt x="287" y="251"/>
                  </a:lnTo>
                  <a:lnTo>
                    <a:pt x="282" y="243"/>
                  </a:lnTo>
                  <a:lnTo>
                    <a:pt x="278" y="233"/>
                  </a:lnTo>
                  <a:lnTo>
                    <a:pt x="275" y="220"/>
                  </a:lnTo>
                  <a:lnTo>
                    <a:pt x="268" y="207"/>
                  </a:lnTo>
                  <a:lnTo>
                    <a:pt x="258" y="196"/>
                  </a:lnTo>
                  <a:lnTo>
                    <a:pt x="245" y="191"/>
                  </a:lnTo>
                  <a:lnTo>
                    <a:pt x="237" y="193"/>
                  </a:lnTo>
                  <a:lnTo>
                    <a:pt x="229" y="195"/>
                  </a:lnTo>
                  <a:lnTo>
                    <a:pt x="220" y="199"/>
                  </a:lnTo>
                  <a:lnTo>
                    <a:pt x="213" y="202"/>
                  </a:lnTo>
                  <a:lnTo>
                    <a:pt x="205" y="208"/>
                  </a:lnTo>
                  <a:lnTo>
                    <a:pt x="199" y="214"/>
                  </a:lnTo>
                  <a:lnTo>
                    <a:pt x="195" y="221"/>
                  </a:lnTo>
                  <a:lnTo>
                    <a:pt x="193" y="230"/>
                  </a:lnTo>
                  <a:lnTo>
                    <a:pt x="191" y="259"/>
                  </a:lnTo>
                  <a:lnTo>
                    <a:pt x="179" y="253"/>
                  </a:lnTo>
                  <a:lnTo>
                    <a:pt x="169" y="244"/>
                  </a:lnTo>
                  <a:lnTo>
                    <a:pt x="158" y="235"/>
                  </a:lnTo>
                  <a:lnTo>
                    <a:pt x="148" y="225"/>
                  </a:lnTo>
                  <a:lnTo>
                    <a:pt x="137" y="218"/>
                  </a:lnTo>
                  <a:lnTo>
                    <a:pt x="126" y="215"/>
                  </a:lnTo>
                  <a:lnTo>
                    <a:pt x="113" y="216"/>
                  </a:lnTo>
                  <a:lnTo>
                    <a:pt x="99" y="223"/>
                  </a:lnTo>
                  <a:lnTo>
                    <a:pt x="95" y="213"/>
                  </a:lnTo>
                  <a:lnTo>
                    <a:pt x="96" y="202"/>
                  </a:lnTo>
                  <a:lnTo>
                    <a:pt x="100" y="191"/>
                  </a:lnTo>
                  <a:lnTo>
                    <a:pt x="105" y="180"/>
                  </a:lnTo>
                  <a:lnTo>
                    <a:pt x="109" y="171"/>
                  </a:lnTo>
                  <a:lnTo>
                    <a:pt x="110" y="162"/>
                  </a:lnTo>
                  <a:lnTo>
                    <a:pt x="104" y="152"/>
                  </a:lnTo>
                  <a:lnTo>
                    <a:pt x="91" y="145"/>
                  </a:lnTo>
                  <a:lnTo>
                    <a:pt x="80" y="148"/>
                  </a:lnTo>
                  <a:lnTo>
                    <a:pt x="68" y="149"/>
                  </a:lnTo>
                  <a:lnTo>
                    <a:pt x="56" y="150"/>
                  </a:lnTo>
                  <a:lnTo>
                    <a:pt x="44" y="150"/>
                  </a:lnTo>
                  <a:lnTo>
                    <a:pt x="32" y="151"/>
                  </a:lnTo>
                  <a:lnTo>
                    <a:pt x="20" y="153"/>
                  </a:lnTo>
                  <a:lnTo>
                    <a:pt x="9" y="157"/>
                  </a:lnTo>
                  <a:lnTo>
                    <a:pt x="0" y="164"/>
                  </a:lnTo>
                  <a:lnTo>
                    <a:pt x="0" y="156"/>
                  </a:lnTo>
                  <a:lnTo>
                    <a:pt x="2" y="150"/>
                  </a:lnTo>
                  <a:lnTo>
                    <a:pt x="7" y="147"/>
                  </a:lnTo>
                  <a:lnTo>
                    <a:pt x="13" y="144"/>
                  </a:lnTo>
                  <a:lnTo>
                    <a:pt x="19" y="143"/>
                  </a:lnTo>
                  <a:lnTo>
                    <a:pt x="26" y="141"/>
                  </a:lnTo>
                  <a:lnTo>
                    <a:pt x="32" y="137"/>
                  </a:lnTo>
                  <a:lnTo>
                    <a:pt x="37" y="131"/>
                  </a:lnTo>
                  <a:lnTo>
                    <a:pt x="42" y="136"/>
                  </a:lnTo>
                  <a:lnTo>
                    <a:pt x="49" y="138"/>
                  </a:lnTo>
                  <a:lnTo>
                    <a:pt x="56" y="140"/>
                  </a:lnTo>
                  <a:lnTo>
                    <a:pt x="64" y="140"/>
                  </a:lnTo>
                  <a:lnTo>
                    <a:pt x="73" y="140"/>
                  </a:lnTo>
                  <a:lnTo>
                    <a:pt x="81" y="138"/>
                  </a:lnTo>
                  <a:lnTo>
                    <a:pt x="88" y="138"/>
                  </a:lnTo>
                  <a:lnTo>
                    <a:pt x="96" y="140"/>
                  </a:lnTo>
                  <a:lnTo>
                    <a:pt x="102" y="134"/>
                  </a:lnTo>
                  <a:lnTo>
                    <a:pt x="105" y="127"/>
                  </a:lnTo>
                  <a:lnTo>
                    <a:pt x="104" y="120"/>
                  </a:lnTo>
                  <a:lnTo>
                    <a:pt x="99" y="113"/>
                  </a:lnTo>
                  <a:lnTo>
                    <a:pt x="93" y="106"/>
                  </a:lnTo>
                  <a:lnTo>
                    <a:pt x="86" y="105"/>
                  </a:lnTo>
                  <a:lnTo>
                    <a:pt x="77" y="106"/>
                  </a:lnTo>
                  <a:lnTo>
                    <a:pt x="69" y="106"/>
                  </a:lnTo>
                  <a:lnTo>
                    <a:pt x="77" y="104"/>
                  </a:lnTo>
                  <a:lnTo>
                    <a:pt x="85" y="100"/>
                  </a:lnTo>
                  <a:lnTo>
                    <a:pt x="90" y="96"/>
                  </a:lnTo>
                  <a:lnTo>
                    <a:pt x="91" y="87"/>
                  </a:lnTo>
                  <a:lnTo>
                    <a:pt x="78" y="79"/>
                  </a:lnTo>
                  <a:lnTo>
                    <a:pt x="69" y="69"/>
                  </a:lnTo>
                  <a:lnTo>
                    <a:pt x="64" y="56"/>
                  </a:lnTo>
                  <a:lnTo>
                    <a:pt x="66" y="40"/>
                  </a:lnTo>
                  <a:lnTo>
                    <a:pt x="68" y="28"/>
                  </a:lnTo>
                  <a:lnTo>
                    <a:pt x="74" y="21"/>
                  </a:lnTo>
                  <a:lnTo>
                    <a:pt x="78" y="13"/>
                  </a:lnTo>
                  <a:lnTo>
                    <a:pt x="77" y="0"/>
                  </a:lnTo>
                  <a:lnTo>
                    <a:pt x="85" y="11"/>
                  </a:lnTo>
                  <a:lnTo>
                    <a:pt x="92" y="22"/>
                  </a:lnTo>
                  <a:lnTo>
                    <a:pt x="97" y="34"/>
                  </a:lnTo>
                  <a:lnTo>
                    <a:pt x="102" y="46"/>
                  </a:lnTo>
                  <a:lnTo>
                    <a:pt x="106" y="58"/>
                  </a:lnTo>
                  <a:lnTo>
                    <a:pt x="113" y="69"/>
                  </a:lnTo>
                  <a:lnTo>
                    <a:pt x="122" y="79"/>
                  </a:lnTo>
                  <a:lnTo>
                    <a:pt x="135" y="87"/>
                  </a:lnTo>
                  <a:close/>
                </a:path>
              </a:pathLst>
            </a:custGeom>
            <a:solidFill>
              <a:srgbClr val="B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7438" name="Freeform 30"/>
            <p:cNvSpPr>
              <a:spLocks/>
            </p:cNvSpPr>
            <p:nvPr/>
          </p:nvSpPr>
          <p:spPr bwMode="auto">
            <a:xfrm>
              <a:off x="625" y="2067"/>
              <a:ext cx="649" cy="689"/>
            </a:xfrm>
            <a:custGeom>
              <a:avLst/>
              <a:gdLst/>
              <a:ahLst/>
              <a:cxnLst>
                <a:cxn ang="0">
                  <a:pos x="1230" y="295"/>
                </a:cxn>
                <a:cxn ang="0">
                  <a:pos x="1194" y="551"/>
                </a:cxn>
                <a:cxn ang="0">
                  <a:pos x="1165" y="808"/>
                </a:cxn>
                <a:cxn ang="0">
                  <a:pos x="1135" y="858"/>
                </a:cxn>
                <a:cxn ang="0">
                  <a:pos x="1089" y="898"/>
                </a:cxn>
                <a:cxn ang="0">
                  <a:pos x="1056" y="868"/>
                </a:cxn>
                <a:cxn ang="0">
                  <a:pos x="1037" y="709"/>
                </a:cxn>
                <a:cxn ang="0">
                  <a:pos x="1026" y="713"/>
                </a:cxn>
                <a:cxn ang="0">
                  <a:pos x="1022" y="989"/>
                </a:cxn>
                <a:cxn ang="0">
                  <a:pos x="1008" y="997"/>
                </a:cxn>
                <a:cxn ang="0">
                  <a:pos x="992" y="1000"/>
                </a:cxn>
                <a:cxn ang="0">
                  <a:pos x="988" y="937"/>
                </a:cxn>
                <a:cxn ang="0">
                  <a:pos x="999" y="863"/>
                </a:cxn>
                <a:cxn ang="0">
                  <a:pos x="978" y="856"/>
                </a:cxn>
                <a:cxn ang="0">
                  <a:pos x="957" y="970"/>
                </a:cxn>
                <a:cxn ang="0">
                  <a:pos x="870" y="1037"/>
                </a:cxn>
                <a:cxn ang="0">
                  <a:pos x="759" y="1086"/>
                </a:cxn>
                <a:cxn ang="0">
                  <a:pos x="648" y="1135"/>
                </a:cxn>
                <a:cxn ang="0">
                  <a:pos x="536" y="1186"/>
                </a:cxn>
                <a:cxn ang="0">
                  <a:pos x="425" y="1235"/>
                </a:cxn>
                <a:cxn ang="0">
                  <a:pos x="351" y="1241"/>
                </a:cxn>
                <a:cxn ang="0">
                  <a:pos x="331" y="1170"/>
                </a:cxn>
                <a:cxn ang="0">
                  <a:pos x="316" y="1174"/>
                </a:cxn>
                <a:cxn ang="0">
                  <a:pos x="321" y="1237"/>
                </a:cxn>
                <a:cxn ang="0">
                  <a:pos x="312" y="1305"/>
                </a:cxn>
                <a:cxn ang="0">
                  <a:pos x="292" y="1313"/>
                </a:cxn>
                <a:cxn ang="0">
                  <a:pos x="272" y="1314"/>
                </a:cxn>
                <a:cxn ang="0">
                  <a:pos x="278" y="1190"/>
                </a:cxn>
                <a:cxn ang="0">
                  <a:pos x="278" y="1066"/>
                </a:cxn>
                <a:cxn ang="0">
                  <a:pos x="258" y="1073"/>
                </a:cxn>
                <a:cxn ang="0">
                  <a:pos x="241" y="1251"/>
                </a:cxn>
                <a:cxn ang="0">
                  <a:pos x="205" y="1321"/>
                </a:cxn>
                <a:cxn ang="0">
                  <a:pos x="161" y="1337"/>
                </a:cxn>
                <a:cxn ang="0">
                  <a:pos x="118" y="1350"/>
                </a:cxn>
                <a:cxn ang="0">
                  <a:pos x="74" y="1363"/>
                </a:cxn>
                <a:cxn ang="0">
                  <a:pos x="30" y="1373"/>
                </a:cxn>
                <a:cxn ang="0">
                  <a:pos x="14" y="1174"/>
                </a:cxn>
                <a:cxn ang="0">
                  <a:pos x="6" y="527"/>
                </a:cxn>
                <a:cxn ang="0">
                  <a:pos x="72" y="495"/>
                </a:cxn>
                <a:cxn ang="0">
                  <a:pos x="170" y="464"/>
                </a:cxn>
                <a:cxn ang="0">
                  <a:pos x="268" y="431"/>
                </a:cxn>
                <a:cxn ang="0">
                  <a:pos x="364" y="395"/>
                </a:cxn>
                <a:cxn ang="0">
                  <a:pos x="460" y="356"/>
                </a:cxn>
                <a:cxn ang="0">
                  <a:pos x="555" y="318"/>
                </a:cxn>
                <a:cxn ang="0">
                  <a:pos x="650" y="279"/>
                </a:cxn>
                <a:cxn ang="0">
                  <a:pos x="744" y="238"/>
                </a:cxn>
                <a:cxn ang="0">
                  <a:pos x="839" y="199"/>
                </a:cxn>
                <a:cxn ang="0">
                  <a:pos x="934" y="159"/>
                </a:cxn>
                <a:cxn ang="0">
                  <a:pos x="1029" y="121"/>
                </a:cxn>
                <a:cxn ang="0">
                  <a:pos x="1078" y="94"/>
                </a:cxn>
                <a:cxn ang="0">
                  <a:pos x="1129" y="72"/>
                </a:cxn>
                <a:cxn ang="0">
                  <a:pos x="1180" y="51"/>
                </a:cxn>
                <a:cxn ang="0">
                  <a:pos x="1231" y="32"/>
                </a:cxn>
                <a:cxn ang="0">
                  <a:pos x="1281" y="9"/>
                </a:cxn>
                <a:cxn ang="0">
                  <a:pos x="1283" y="61"/>
                </a:cxn>
              </a:cxnLst>
              <a:rect l="0" t="0" r="r" b="b"/>
              <a:pathLst>
                <a:path w="1297" h="1380">
                  <a:moveTo>
                    <a:pt x="1268" y="128"/>
                  </a:moveTo>
                  <a:lnTo>
                    <a:pt x="1247" y="211"/>
                  </a:lnTo>
                  <a:lnTo>
                    <a:pt x="1230" y="295"/>
                  </a:lnTo>
                  <a:lnTo>
                    <a:pt x="1216" y="380"/>
                  </a:lnTo>
                  <a:lnTo>
                    <a:pt x="1204" y="465"/>
                  </a:lnTo>
                  <a:lnTo>
                    <a:pt x="1194" y="551"/>
                  </a:lnTo>
                  <a:lnTo>
                    <a:pt x="1184" y="637"/>
                  </a:lnTo>
                  <a:lnTo>
                    <a:pt x="1175" y="723"/>
                  </a:lnTo>
                  <a:lnTo>
                    <a:pt x="1165" y="808"/>
                  </a:lnTo>
                  <a:lnTo>
                    <a:pt x="1158" y="826"/>
                  </a:lnTo>
                  <a:lnTo>
                    <a:pt x="1147" y="843"/>
                  </a:lnTo>
                  <a:lnTo>
                    <a:pt x="1135" y="858"/>
                  </a:lnTo>
                  <a:lnTo>
                    <a:pt x="1121" y="872"/>
                  </a:lnTo>
                  <a:lnTo>
                    <a:pt x="1106" y="885"/>
                  </a:lnTo>
                  <a:lnTo>
                    <a:pt x="1089" y="898"/>
                  </a:lnTo>
                  <a:lnTo>
                    <a:pt x="1074" y="910"/>
                  </a:lnTo>
                  <a:lnTo>
                    <a:pt x="1059" y="922"/>
                  </a:lnTo>
                  <a:lnTo>
                    <a:pt x="1056" y="868"/>
                  </a:lnTo>
                  <a:lnTo>
                    <a:pt x="1053" y="813"/>
                  </a:lnTo>
                  <a:lnTo>
                    <a:pt x="1049" y="760"/>
                  </a:lnTo>
                  <a:lnTo>
                    <a:pt x="1037" y="709"/>
                  </a:lnTo>
                  <a:lnTo>
                    <a:pt x="1033" y="709"/>
                  </a:lnTo>
                  <a:lnTo>
                    <a:pt x="1029" y="711"/>
                  </a:lnTo>
                  <a:lnTo>
                    <a:pt x="1026" y="713"/>
                  </a:lnTo>
                  <a:lnTo>
                    <a:pt x="1022" y="717"/>
                  </a:lnTo>
                  <a:lnTo>
                    <a:pt x="1026" y="984"/>
                  </a:lnTo>
                  <a:lnTo>
                    <a:pt x="1022" y="989"/>
                  </a:lnTo>
                  <a:lnTo>
                    <a:pt x="1017" y="993"/>
                  </a:lnTo>
                  <a:lnTo>
                    <a:pt x="1013" y="995"/>
                  </a:lnTo>
                  <a:lnTo>
                    <a:pt x="1008" y="997"/>
                  </a:lnTo>
                  <a:lnTo>
                    <a:pt x="1002" y="999"/>
                  </a:lnTo>
                  <a:lnTo>
                    <a:pt x="997" y="999"/>
                  </a:lnTo>
                  <a:lnTo>
                    <a:pt x="992" y="1000"/>
                  </a:lnTo>
                  <a:lnTo>
                    <a:pt x="986" y="1002"/>
                  </a:lnTo>
                  <a:lnTo>
                    <a:pt x="988" y="971"/>
                  </a:lnTo>
                  <a:lnTo>
                    <a:pt x="988" y="937"/>
                  </a:lnTo>
                  <a:lnTo>
                    <a:pt x="991" y="904"/>
                  </a:lnTo>
                  <a:lnTo>
                    <a:pt x="1000" y="871"/>
                  </a:lnTo>
                  <a:lnTo>
                    <a:pt x="999" y="863"/>
                  </a:lnTo>
                  <a:lnTo>
                    <a:pt x="993" y="856"/>
                  </a:lnTo>
                  <a:lnTo>
                    <a:pt x="985" y="854"/>
                  </a:lnTo>
                  <a:lnTo>
                    <a:pt x="978" y="856"/>
                  </a:lnTo>
                  <a:lnTo>
                    <a:pt x="969" y="893"/>
                  </a:lnTo>
                  <a:lnTo>
                    <a:pt x="964" y="931"/>
                  </a:lnTo>
                  <a:lnTo>
                    <a:pt x="957" y="970"/>
                  </a:lnTo>
                  <a:lnTo>
                    <a:pt x="946" y="1006"/>
                  </a:lnTo>
                  <a:lnTo>
                    <a:pt x="909" y="1021"/>
                  </a:lnTo>
                  <a:lnTo>
                    <a:pt x="870" y="1037"/>
                  </a:lnTo>
                  <a:lnTo>
                    <a:pt x="833" y="1053"/>
                  </a:lnTo>
                  <a:lnTo>
                    <a:pt x="796" y="1069"/>
                  </a:lnTo>
                  <a:lnTo>
                    <a:pt x="759" y="1086"/>
                  </a:lnTo>
                  <a:lnTo>
                    <a:pt x="722" y="1103"/>
                  </a:lnTo>
                  <a:lnTo>
                    <a:pt x="685" y="1119"/>
                  </a:lnTo>
                  <a:lnTo>
                    <a:pt x="648" y="1135"/>
                  </a:lnTo>
                  <a:lnTo>
                    <a:pt x="611" y="1153"/>
                  </a:lnTo>
                  <a:lnTo>
                    <a:pt x="574" y="1169"/>
                  </a:lnTo>
                  <a:lnTo>
                    <a:pt x="536" y="1186"/>
                  </a:lnTo>
                  <a:lnTo>
                    <a:pt x="499" y="1203"/>
                  </a:lnTo>
                  <a:lnTo>
                    <a:pt x="462" y="1219"/>
                  </a:lnTo>
                  <a:lnTo>
                    <a:pt x="425" y="1235"/>
                  </a:lnTo>
                  <a:lnTo>
                    <a:pt x="387" y="1251"/>
                  </a:lnTo>
                  <a:lnTo>
                    <a:pt x="350" y="1266"/>
                  </a:lnTo>
                  <a:lnTo>
                    <a:pt x="351" y="1241"/>
                  </a:lnTo>
                  <a:lnTo>
                    <a:pt x="348" y="1217"/>
                  </a:lnTo>
                  <a:lnTo>
                    <a:pt x="341" y="1193"/>
                  </a:lnTo>
                  <a:lnTo>
                    <a:pt x="331" y="1170"/>
                  </a:lnTo>
                  <a:lnTo>
                    <a:pt x="327" y="1170"/>
                  </a:lnTo>
                  <a:lnTo>
                    <a:pt x="321" y="1171"/>
                  </a:lnTo>
                  <a:lnTo>
                    <a:pt x="316" y="1174"/>
                  </a:lnTo>
                  <a:lnTo>
                    <a:pt x="313" y="1178"/>
                  </a:lnTo>
                  <a:lnTo>
                    <a:pt x="319" y="1207"/>
                  </a:lnTo>
                  <a:lnTo>
                    <a:pt x="321" y="1237"/>
                  </a:lnTo>
                  <a:lnTo>
                    <a:pt x="320" y="1269"/>
                  </a:lnTo>
                  <a:lnTo>
                    <a:pt x="317" y="1299"/>
                  </a:lnTo>
                  <a:lnTo>
                    <a:pt x="312" y="1305"/>
                  </a:lnTo>
                  <a:lnTo>
                    <a:pt x="306" y="1308"/>
                  </a:lnTo>
                  <a:lnTo>
                    <a:pt x="299" y="1310"/>
                  </a:lnTo>
                  <a:lnTo>
                    <a:pt x="292" y="1313"/>
                  </a:lnTo>
                  <a:lnTo>
                    <a:pt x="285" y="1314"/>
                  </a:lnTo>
                  <a:lnTo>
                    <a:pt x="278" y="1314"/>
                  </a:lnTo>
                  <a:lnTo>
                    <a:pt x="272" y="1314"/>
                  </a:lnTo>
                  <a:lnTo>
                    <a:pt x="266" y="1313"/>
                  </a:lnTo>
                  <a:lnTo>
                    <a:pt x="271" y="1254"/>
                  </a:lnTo>
                  <a:lnTo>
                    <a:pt x="278" y="1190"/>
                  </a:lnTo>
                  <a:lnTo>
                    <a:pt x="283" y="1127"/>
                  </a:lnTo>
                  <a:lnTo>
                    <a:pt x="285" y="1068"/>
                  </a:lnTo>
                  <a:lnTo>
                    <a:pt x="278" y="1066"/>
                  </a:lnTo>
                  <a:lnTo>
                    <a:pt x="271" y="1064"/>
                  </a:lnTo>
                  <a:lnTo>
                    <a:pt x="264" y="1066"/>
                  </a:lnTo>
                  <a:lnTo>
                    <a:pt x="258" y="1073"/>
                  </a:lnTo>
                  <a:lnTo>
                    <a:pt x="257" y="1134"/>
                  </a:lnTo>
                  <a:lnTo>
                    <a:pt x="250" y="1193"/>
                  </a:lnTo>
                  <a:lnTo>
                    <a:pt x="241" y="1251"/>
                  </a:lnTo>
                  <a:lnTo>
                    <a:pt x="233" y="1310"/>
                  </a:lnTo>
                  <a:lnTo>
                    <a:pt x="219" y="1316"/>
                  </a:lnTo>
                  <a:lnTo>
                    <a:pt x="205" y="1321"/>
                  </a:lnTo>
                  <a:lnTo>
                    <a:pt x="190" y="1327"/>
                  </a:lnTo>
                  <a:lnTo>
                    <a:pt x="176" y="1331"/>
                  </a:lnTo>
                  <a:lnTo>
                    <a:pt x="161" y="1337"/>
                  </a:lnTo>
                  <a:lnTo>
                    <a:pt x="147" y="1342"/>
                  </a:lnTo>
                  <a:lnTo>
                    <a:pt x="133" y="1346"/>
                  </a:lnTo>
                  <a:lnTo>
                    <a:pt x="118" y="1350"/>
                  </a:lnTo>
                  <a:lnTo>
                    <a:pt x="103" y="1354"/>
                  </a:lnTo>
                  <a:lnTo>
                    <a:pt x="89" y="1359"/>
                  </a:lnTo>
                  <a:lnTo>
                    <a:pt x="74" y="1363"/>
                  </a:lnTo>
                  <a:lnTo>
                    <a:pt x="59" y="1366"/>
                  </a:lnTo>
                  <a:lnTo>
                    <a:pt x="45" y="1370"/>
                  </a:lnTo>
                  <a:lnTo>
                    <a:pt x="30" y="1373"/>
                  </a:lnTo>
                  <a:lnTo>
                    <a:pt x="15" y="1377"/>
                  </a:lnTo>
                  <a:lnTo>
                    <a:pt x="0" y="1380"/>
                  </a:lnTo>
                  <a:lnTo>
                    <a:pt x="14" y="1174"/>
                  </a:lnTo>
                  <a:lnTo>
                    <a:pt x="22" y="957"/>
                  </a:lnTo>
                  <a:lnTo>
                    <a:pt x="20" y="739"/>
                  </a:lnTo>
                  <a:lnTo>
                    <a:pt x="6" y="527"/>
                  </a:lnTo>
                  <a:lnTo>
                    <a:pt x="6" y="515"/>
                  </a:lnTo>
                  <a:lnTo>
                    <a:pt x="39" y="506"/>
                  </a:lnTo>
                  <a:lnTo>
                    <a:pt x="72" y="495"/>
                  </a:lnTo>
                  <a:lnTo>
                    <a:pt x="105" y="486"/>
                  </a:lnTo>
                  <a:lnTo>
                    <a:pt x="138" y="475"/>
                  </a:lnTo>
                  <a:lnTo>
                    <a:pt x="170" y="464"/>
                  </a:lnTo>
                  <a:lnTo>
                    <a:pt x="203" y="454"/>
                  </a:lnTo>
                  <a:lnTo>
                    <a:pt x="235" y="442"/>
                  </a:lnTo>
                  <a:lnTo>
                    <a:pt x="268" y="431"/>
                  </a:lnTo>
                  <a:lnTo>
                    <a:pt x="300" y="419"/>
                  </a:lnTo>
                  <a:lnTo>
                    <a:pt x="331" y="406"/>
                  </a:lnTo>
                  <a:lnTo>
                    <a:pt x="364" y="395"/>
                  </a:lnTo>
                  <a:lnTo>
                    <a:pt x="396" y="382"/>
                  </a:lnTo>
                  <a:lnTo>
                    <a:pt x="428" y="369"/>
                  </a:lnTo>
                  <a:lnTo>
                    <a:pt x="460" y="356"/>
                  </a:lnTo>
                  <a:lnTo>
                    <a:pt x="491" y="344"/>
                  </a:lnTo>
                  <a:lnTo>
                    <a:pt x="523" y="331"/>
                  </a:lnTo>
                  <a:lnTo>
                    <a:pt x="555" y="318"/>
                  </a:lnTo>
                  <a:lnTo>
                    <a:pt x="586" y="305"/>
                  </a:lnTo>
                  <a:lnTo>
                    <a:pt x="618" y="291"/>
                  </a:lnTo>
                  <a:lnTo>
                    <a:pt x="650" y="279"/>
                  </a:lnTo>
                  <a:lnTo>
                    <a:pt x="681" y="265"/>
                  </a:lnTo>
                  <a:lnTo>
                    <a:pt x="713" y="252"/>
                  </a:lnTo>
                  <a:lnTo>
                    <a:pt x="744" y="238"/>
                  </a:lnTo>
                  <a:lnTo>
                    <a:pt x="775" y="225"/>
                  </a:lnTo>
                  <a:lnTo>
                    <a:pt x="808" y="213"/>
                  </a:lnTo>
                  <a:lnTo>
                    <a:pt x="839" y="199"/>
                  </a:lnTo>
                  <a:lnTo>
                    <a:pt x="870" y="186"/>
                  </a:lnTo>
                  <a:lnTo>
                    <a:pt x="902" y="172"/>
                  </a:lnTo>
                  <a:lnTo>
                    <a:pt x="934" y="159"/>
                  </a:lnTo>
                  <a:lnTo>
                    <a:pt x="965" y="147"/>
                  </a:lnTo>
                  <a:lnTo>
                    <a:pt x="998" y="134"/>
                  </a:lnTo>
                  <a:lnTo>
                    <a:pt x="1029" y="121"/>
                  </a:lnTo>
                  <a:lnTo>
                    <a:pt x="1045" y="112"/>
                  </a:lnTo>
                  <a:lnTo>
                    <a:pt x="1061" y="102"/>
                  </a:lnTo>
                  <a:lnTo>
                    <a:pt x="1078" y="94"/>
                  </a:lnTo>
                  <a:lnTo>
                    <a:pt x="1095" y="87"/>
                  </a:lnTo>
                  <a:lnTo>
                    <a:pt x="1111" y="79"/>
                  </a:lnTo>
                  <a:lnTo>
                    <a:pt x="1129" y="72"/>
                  </a:lnTo>
                  <a:lnTo>
                    <a:pt x="1145" y="65"/>
                  </a:lnTo>
                  <a:lnTo>
                    <a:pt x="1162" y="58"/>
                  </a:lnTo>
                  <a:lnTo>
                    <a:pt x="1180" y="51"/>
                  </a:lnTo>
                  <a:lnTo>
                    <a:pt x="1196" y="45"/>
                  </a:lnTo>
                  <a:lnTo>
                    <a:pt x="1213" y="39"/>
                  </a:lnTo>
                  <a:lnTo>
                    <a:pt x="1231" y="32"/>
                  </a:lnTo>
                  <a:lnTo>
                    <a:pt x="1247" y="24"/>
                  </a:lnTo>
                  <a:lnTo>
                    <a:pt x="1264" y="17"/>
                  </a:lnTo>
                  <a:lnTo>
                    <a:pt x="1281" y="9"/>
                  </a:lnTo>
                  <a:lnTo>
                    <a:pt x="1297" y="0"/>
                  </a:lnTo>
                  <a:lnTo>
                    <a:pt x="1292" y="29"/>
                  </a:lnTo>
                  <a:lnTo>
                    <a:pt x="1283" y="61"/>
                  </a:lnTo>
                  <a:lnTo>
                    <a:pt x="1274" y="94"/>
                  </a:lnTo>
                  <a:lnTo>
                    <a:pt x="1268" y="128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7439" name="Freeform 31"/>
            <p:cNvSpPr>
              <a:spLocks/>
            </p:cNvSpPr>
            <p:nvPr/>
          </p:nvSpPr>
          <p:spPr bwMode="auto">
            <a:xfrm>
              <a:off x="392" y="2068"/>
              <a:ext cx="105" cy="59"/>
            </a:xfrm>
            <a:custGeom>
              <a:avLst/>
              <a:gdLst/>
              <a:ahLst/>
              <a:cxnLst>
                <a:cxn ang="0">
                  <a:pos x="202" y="80"/>
                </a:cxn>
                <a:cxn ang="0">
                  <a:pos x="205" y="76"/>
                </a:cxn>
                <a:cxn ang="0">
                  <a:pos x="210" y="80"/>
                </a:cxn>
                <a:cxn ang="0">
                  <a:pos x="204" y="88"/>
                </a:cxn>
                <a:cxn ang="0">
                  <a:pos x="197" y="96"/>
                </a:cxn>
                <a:cxn ang="0">
                  <a:pos x="194" y="105"/>
                </a:cxn>
                <a:cxn ang="0">
                  <a:pos x="194" y="117"/>
                </a:cxn>
                <a:cxn ang="0">
                  <a:pos x="180" y="114"/>
                </a:cxn>
                <a:cxn ang="0">
                  <a:pos x="167" y="109"/>
                </a:cxn>
                <a:cxn ang="0">
                  <a:pos x="153" y="104"/>
                </a:cxn>
                <a:cxn ang="0">
                  <a:pos x="139" y="100"/>
                </a:cxn>
                <a:cxn ang="0">
                  <a:pos x="125" y="96"/>
                </a:cxn>
                <a:cxn ang="0">
                  <a:pos x="111" y="93"/>
                </a:cxn>
                <a:cxn ang="0">
                  <a:pos x="99" y="90"/>
                </a:cxn>
                <a:cxn ang="0">
                  <a:pos x="85" y="90"/>
                </a:cxn>
                <a:cxn ang="0">
                  <a:pos x="76" y="81"/>
                </a:cxn>
                <a:cxn ang="0">
                  <a:pos x="67" y="74"/>
                </a:cxn>
                <a:cxn ang="0">
                  <a:pos x="57" y="69"/>
                </a:cxn>
                <a:cxn ang="0">
                  <a:pos x="46" y="66"/>
                </a:cxn>
                <a:cxn ang="0">
                  <a:pos x="35" y="65"/>
                </a:cxn>
                <a:cxn ang="0">
                  <a:pos x="23" y="65"/>
                </a:cxn>
                <a:cxn ang="0">
                  <a:pos x="12" y="66"/>
                </a:cxn>
                <a:cxn ang="0">
                  <a:pos x="0" y="68"/>
                </a:cxn>
                <a:cxn ang="0">
                  <a:pos x="9" y="63"/>
                </a:cxn>
                <a:cxn ang="0">
                  <a:pos x="20" y="58"/>
                </a:cxn>
                <a:cxn ang="0">
                  <a:pos x="29" y="52"/>
                </a:cxn>
                <a:cxn ang="0">
                  <a:pos x="39" y="49"/>
                </a:cxn>
                <a:cxn ang="0">
                  <a:pos x="50" y="44"/>
                </a:cxn>
                <a:cxn ang="0">
                  <a:pos x="60" y="42"/>
                </a:cxn>
                <a:cxn ang="0">
                  <a:pos x="71" y="41"/>
                </a:cxn>
                <a:cxn ang="0">
                  <a:pos x="81" y="39"/>
                </a:cxn>
                <a:cxn ang="0">
                  <a:pos x="82" y="31"/>
                </a:cxn>
                <a:cxn ang="0">
                  <a:pos x="87" y="25"/>
                </a:cxn>
                <a:cxn ang="0">
                  <a:pos x="92" y="22"/>
                </a:cxn>
                <a:cxn ang="0">
                  <a:pos x="97" y="18"/>
                </a:cxn>
                <a:cxn ang="0">
                  <a:pos x="104" y="16"/>
                </a:cxn>
                <a:cxn ang="0">
                  <a:pos x="110" y="12"/>
                </a:cxn>
                <a:cxn ang="0">
                  <a:pos x="115" y="7"/>
                </a:cxn>
                <a:cxn ang="0">
                  <a:pos x="118" y="0"/>
                </a:cxn>
                <a:cxn ang="0">
                  <a:pos x="127" y="9"/>
                </a:cxn>
                <a:cxn ang="0">
                  <a:pos x="139" y="18"/>
                </a:cxn>
                <a:cxn ang="0">
                  <a:pos x="151" y="28"/>
                </a:cxn>
                <a:cxn ang="0">
                  <a:pos x="162" y="38"/>
                </a:cxn>
                <a:cxn ang="0">
                  <a:pos x="173" y="47"/>
                </a:cxn>
                <a:cxn ang="0">
                  <a:pos x="184" y="58"/>
                </a:cxn>
                <a:cxn ang="0">
                  <a:pos x="194" y="68"/>
                </a:cxn>
                <a:cxn ang="0">
                  <a:pos x="202" y="80"/>
                </a:cxn>
              </a:cxnLst>
              <a:rect l="0" t="0" r="r" b="b"/>
              <a:pathLst>
                <a:path w="210" h="117">
                  <a:moveTo>
                    <a:pt x="202" y="80"/>
                  </a:moveTo>
                  <a:lnTo>
                    <a:pt x="205" y="76"/>
                  </a:lnTo>
                  <a:lnTo>
                    <a:pt x="210" y="80"/>
                  </a:lnTo>
                  <a:lnTo>
                    <a:pt x="204" y="88"/>
                  </a:lnTo>
                  <a:lnTo>
                    <a:pt x="197" y="96"/>
                  </a:lnTo>
                  <a:lnTo>
                    <a:pt x="194" y="105"/>
                  </a:lnTo>
                  <a:lnTo>
                    <a:pt x="194" y="117"/>
                  </a:lnTo>
                  <a:lnTo>
                    <a:pt x="180" y="114"/>
                  </a:lnTo>
                  <a:lnTo>
                    <a:pt x="167" y="109"/>
                  </a:lnTo>
                  <a:lnTo>
                    <a:pt x="153" y="104"/>
                  </a:lnTo>
                  <a:lnTo>
                    <a:pt x="139" y="100"/>
                  </a:lnTo>
                  <a:lnTo>
                    <a:pt x="125" y="96"/>
                  </a:lnTo>
                  <a:lnTo>
                    <a:pt x="111" y="93"/>
                  </a:lnTo>
                  <a:lnTo>
                    <a:pt x="99" y="90"/>
                  </a:lnTo>
                  <a:lnTo>
                    <a:pt x="85" y="90"/>
                  </a:lnTo>
                  <a:lnTo>
                    <a:pt x="76" y="81"/>
                  </a:lnTo>
                  <a:lnTo>
                    <a:pt x="67" y="74"/>
                  </a:lnTo>
                  <a:lnTo>
                    <a:pt x="57" y="69"/>
                  </a:lnTo>
                  <a:lnTo>
                    <a:pt x="46" y="66"/>
                  </a:lnTo>
                  <a:lnTo>
                    <a:pt x="35" y="65"/>
                  </a:lnTo>
                  <a:lnTo>
                    <a:pt x="23" y="65"/>
                  </a:lnTo>
                  <a:lnTo>
                    <a:pt x="12" y="66"/>
                  </a:lnTo>
                  <a:lnTo>
                    <a:pt x="0" y="68"/>
                  </a:lnTo>
                  <a:lnTo>
                    <a:pt x="9" y="63"/>
                  </a:lnTo>
                  <a:lnTo>
                    <a:pt x="20" y="58"/>
                  </a:lnTo>
                  <a:lnTo>
                    <a:pt x="29" y="52"/>
                  </a:lnTo>
                  <a:lnTo>
                    <a:pt x="39" y="49"/>
                  </a:lnTo>
                  <a:lnTo>
                    <a:pt x="50" y="44"/>
                  </a:lnTo>
                  <a:lnTo>
                    <a:pt x="60" y="42"/>
                  </a:lnTo>
                  <a:lnTo>
                    <a:pt x="71" y="41"/>
                  </a:lnTo>
                  <a:lnTo>
                    <a:pt x="81" y="39"/>
                  </a:lnTo>
                  <a:lnTo>
                    <a:pt x="82" y="31"/>
                  </a:lnTo>
                  <a:lnTo>
                    <a:pt x="87" y="25"/>
                  </a:lnTo>
                  <a:lnTo>
                    <a:pt x="92" y="22"/>
                  </a:lnTo>
                  <a:lnTo>
                    <a:pt x="97" y="18"/>
                  </a:lnTo>
                  <a:lnTo>
                    <a:pt x="104" y="16"/>
                  </a:lnTo>
                  <a:lnTo>
                    <a:pt x="110" y="12"/>
                  </a:lnTo>
                  <a:lnTo>
                    <a:pt x="115" y="7"/>
                  </a:lnTo>
                  <a:lnTo>
                    <a:pt x="118" y="0"/>
                  </a:lnTo>
                  <a:lnTo>
                    <a:pt x="127" y="9"/>
                  </a:lnTo>
                  <a:lnTo>
                    <a:pt x="139" y="18"/>
                  </a:lnTo>
                  <a:lnTo>
                    <a:pt x="151" y="28"/>
                  </a:lnTo>
                  <a:lnTo>
                    <a:pt x="162" y="38"/>
                  </a:lnTo>
                  <a:lnTo>
                    <a:pt x="173" y="47"/>
                  </a:lnTo>
                  <a:lnTo>
                    <a:pt x="184" y="58"/>
                  </a:lnTo>
                  <a:lnTo>
                    <a:pt x="194" y="68"/>
                  </a:lnTo>
                  <a:lnTo>
                    <a:pt x="202" y="80"/>
                  </a:lnTo>
                  <a:close/>
                </a:path>
              </a:pathLst>
            </a:custGeom>
            <a:solidFill>
              <a:srgbClr val="7F5B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7440" name="Freeform 32"/>
            <p:cNvSpPr>
              <a:spLocks/>
            </p:cNvSpPr>
            <p:nvPr/>
          </p:nvSpPr>
          <p:spPr bwMode="auto">
            <a:xfrm>
              <a:off x="290" y="2077"/>
              <a:ext cx="119" cy="59"/>
            </a:xfrm>
            <a:custGeom>
              <a:avLst/>
              <a:gdLst/>
              <a:ahLst/>
              <a:cxnLst>
                <a:cxn ang="0">
                  <a:pos x="239" y="0"/>
                </a:cxn>
                <a:cxn ang="0">
                  <a:pos x="229" y="6"/>
                </a:cxn>
                <a:cxn ang="0">
                  <a:pos x="220" y="11"/>
                </a:cxn>
                <a:cxn ang="0">
                  <a:pos x="211" y="17"/>
                </a:cxn>
                <a:cxn ang="0">
                  <a:pos x="200" y="21"/>
                </a:cxn>
                <a:cxn ang="0">
                  <a:pos x="191" y="27"/>
                </a:cxn>
                <a:cxn ang="0">
                  <a:pos x="182" y="34"/>
                </a:cxn>
                <a:cxn ang="0">
                  <a:pos x="173" y="42"/>
                </a:cxn>
                <a:cxn ang="0">
                  <a:pos x="166" y="51"/>
                </a:cxn>
                <a:cxn ang="0">
                  <a:pos x="160" y="54"/>
                </a:cxn>
                <a:cxn ang="0">
                  <a:pos x="154" y="52"/>
                </a:cxn>
                <a:cxn ang="0">
                  <a:pos x="148" y="50"/>
                </a:cxn>
                <a:cxn ang="0">
                  <a:pos x="141" y="46"/>
                </a:cxn>
                <a:cxn ang="0">
                  <a:pos x="135" y="42"/>
                </a:cxn>
                <a:cxn ang="0">
                  <a:pos x="129" y="39"/>
                </a:cxn>
                <a:cxn ang="0">
                  <a:pos x="122" y="37"/>
                </a:cxn>
                <a:cxn ang="0">
                  <a:pos x="113" y="37"/>
                </a:cxn>
                <a:cxn ang="0">
                  <a:pos x="105" y="41"/>
                </a:cxn>
                <a:cxn ang="0">
                  <a:pos x="97" y="42"/>
                </a:cxn>
                <a:cxn ang="0">
                  <a:pos x="87" y="43"/>
                </a:cxn>
                <a:cxn ang="0">
                  <a:pos x="76" y="43"/>
                </a:cxn>
                <a:cxn ang="0">
                  <a:pos x="67" y="43"/>
                </a:cxn>
                <a:cxn ang="0">
                  <a:pos x="60" y="47"/>
                </a:cxn>
                <a:cxn ang="0">
                  <a:pos x="54" y="52"/>
                </a:cxn>
                <a:cxn ang="0">
                  <a:pos x="52" y="63"/>
                </a:cxn>
                <a:cxn ang="0">
                  <a:pos x="64" y="75"/>
                </a:cxn>
                <a:cxn ang="0">
                  <a:pos x="71" y="88"/>
                </a:cxn>
                <a:cxn ang="0">
                  <a:pos x="75" y="103"/>
                </a:cxn>
                <a:cxn ang="0">
                  <a:pos x="78" y="119"/>
                </a:cxn>
                <a:cxn ang="0">
                  <a:pos x="68" y="112"/>
                </a:cxn>
                <a:cxn ang="0">
                  <a:pos x="59" y="107"/>
                </a:cxn>
                <a:cxn ang="0">
                  <a:pos x="49" y="102"/>
                </a:cxn>
                <a:cxn ang="0">
                  <a:pos x="38" y="98"/>
                </a:cxn>
                <a:cxn ang="0">
                  <a:pos x="28" y="94"/>
                </a:cxn>
                <a:cxn ang="0">
                  <a:pos x="18" y="88"/>
                </a:cxn>
                <a:cxn ang="0">
                  <a:pos x="9" y="83"/>
                </a:cxn>
                <a:cxn ang="0">
                  <a:pos x="0" y="73"/>
                </a:cxn>
                <a:cxn ang="0">
                  <a:pos x="8" y="62"/>
                </a:cxn>
                <a:cxn ang="0">
                  <a:pos x="17" y="52"/>
                </a:cxn>
                <a:cxn ang="0">
                  <a:pos x="28" y="46"/>
                </a:cxn>
                <a:cxn ang="0">
                  <a:pos x="40" y="40"/>
                </a:cxn>
                <a:cxn ang="0">
                  <a:pos x="52" y="34"/>
                </a:cxn>
                <a:cxn ang="0">
                  <a:pos x="65" y="28"/>
                </a:cxn>
                <a:cxn ang="0">
                  <a:pos x="76" y="22"/>
                </a:cxn>
                <a:cxn ang="0">
                  <a:pos x="88" y="15"/>
                </a:cxn>
                <a:cxn ang="0">
                  <a:pos x="108" y="19"/>
                </a:cxn>
                <a:cxn ang="0">
                  <a:pos x="126" y="19"/>
                </a:cxn>
                <a:cxn ang="0">
                  <a:pos x="145" y="19"/>
                </a:cxn>
                <a:cxn ang="0">
                  <a:pos x="163" y="17"/>
                </a:cxn>
                <a:cxn ang="0">
                  <a:pos x="182" y="13"/>
                </a:cxn>
                <a:cxn ang="0">
                  <a:pos x="200" y="8"/>
                </a:cxn>
                <a:cxn ang="0">
                  <a:pos x="219" y="5"/>
                </a:cxn>
                <a:cxn ang="0">
                  <a:pos x="239" y="0"/>
                </a:cxn>
              </a:cxnLst>
              <a:rect l="0" t="0" r="r" b="b"/>
              <a:pathLst>
                <a:path w="239" h="119">
                  <a:moveTo>
                    <a:pt x="239" y="0"/>
                  </a:moveTo>
                  <a:lnTo>
                    <a:pt x="229" y="6"/>
                  </a:lnTo>
                  <a:lnTo>
                    <a:pt x="220" y="11"/>
                  </a:lnTo>
                  <a:lnTo>
                    <a:pt x="211" y="17"/>
                  </a:lnTo>
                  <a:lnTo>
                    <a:pt x="200" y="21"/>
                  </a:lnTo>
                  <a:lnTo>
                    <a:pt x="191" y="27"/>
                  </a:lnTo>
                  <a:lnTo>
                    <a:pt x="182" y="34"/>
                  </a:lnTo>
                  <a:lnTo>
                    <a:pt x="173" y="42"/>
                  </a:lnTo>
                  <a:lnTo>
                    <a:pt x="166" y="51"/>
                  </a:lnTo>
                  <a:lnTo>
                    <a:pt x="160" y="54"/>
                  </a:lnTo>
                  <a:lnTo>
                    <a:pt x="154" y="52"/>
                  </a:lnTo>
                  <a:lnTo>
                    <a:pt x="148" y="50"/>
                  </a:lnTo>
                  <a:lnTo>
                    <a:pt x="141" y="46"/>
                  </a:lnTo>
                  <a:lnTo>
                    <a:pt x="135" y="42"/>
                  </a:lnTo>
                  <a:lnTo>
                    <a:pt x="129" y="39"/>
                  </a:lnTo>
                  <a:lnTo>
                    <a:pt x="122" y="37"/>
                  </a:lnTo>
                  <a:lnTo>
                    <a:pt x="113" y="37"/>
                  </a:lnTo>
                  <a:lnTo>
                    <a:pt x="105" y="41"/>
                  </a:lnTo>
                  <a:lnTo>
                    <a:pt x="97" y="42"/>
                  </a:lnTo>
                  <a:lnTo>
                    <a:pt x="87" y="43"/>
                  </a:lnTo>
                  <a:lnTo>
                    <a:pt x="76" y="43"/>
                  </a:lnTo>
                  <a:lnTo>
                    <a:pt x="67" y="43"/>
                  </a:lnTo>
                  <a:lnTo>
                    <a:pt x="60" y="47"/>
                  </a:lnTo>
                  <a:lnTo>
                    <a:pt x="54" y="52"/>
                  </a:lnTo>
                  <a:lnTo>
                    <a:pt x="52" y="63"/>
                  </a:lnTo>
                  <a:lnTo>
                    <a:pt x="64" y="75"/>
                  </a:lnTo>
                  <a:lnTo>
                    <a:pt x="71" y="88"/>
                  </a:lnTo>
                  <a:lnTo>
                    <a:pt x="75" y="103"/>
                  </a:lnTo>
                  <a:lnTo>
                    <a:pt x="78" y="119"/>
                  </a:lnTo>
                  <a:lnTo>
                    <a:pt x="68" y="112"/>
                  </a:lnTo>
                  <a:lnTo>
                    <a:pt x="59" y="107"/>
                  </a:lnTo>
                  <a:lnTo>
                    <a:pt x="49" y="102"/>
                  </a:lnTo>
                  <a:lnTo>
                    <a:pt x="38" y="98"/>
                  </a:lnTo>
                  <a:lnTo>
                    <a:pt x="28" y="94"/>
                  </a:lnTo>
                  <a:lnTo>
                    <a:pt x="18" y="88"/>
                  </a:lnTo>
                  <a:lnTo>
                    <a:pt x="9" y="83"/>
                  </a:lnTo>
                  <a:lnTo>
                    <a:pt x="0" y="73"/>
                  </a:lnTo>
                  <a:lnTo>
                    <a:pt x="8" y="62"/>
                  </a:lnTo>
                  <a:lnTo>
                    <a:pt x="17" y="52"/>
                  </a:lnTo>
                  <a:lnTo>
                    <a:pt x="28" y="46"/>
                  </a:lnTo>
                  <a:lnTo>
                    <a:pt x="40" y="40"/>
                  </a:lnTo>
                  <a:lnTo>
                    <a:pt x="52" y="34"/>
                  </a:lnTo>
                  <a:lnTo>
                    <a:pt x="65" y="28"/>
                  </a:lnTo>
                  <a:lnTo>
                    <a:pt x="76" y="22"/>
                  </a:lnTo>
                  <a:lnTo>
                    <a:pt x="88" y="15"/>
                  </a:lnTo>
                  <a:lnTo>
                    <a:pt x="108" y="19"/>
                  </a:lnTo>
                  <a:lnTo>
                    <a:pt x="126" y="19"/>
                  </a:lnTo>
                  <a:lnTo>
                    <a:pt x="145" y="19"/>
                  </a:lnTo>
                  <a:lnTo>
                    <a:pt x="163" y="17"/>
                  </a:lnTo>
                  <a:lnTo>
                    <a:pt x="182" y="13"/>
                  </a:lnTo>
                  <a:lnTo>
                    <a:pt x="200" y="8"/>
                  </a:lnTo>
                  <a:lnTo>
                    <a:pt x="219" y="5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7441" name="Freeform 33"/>
            <p:cNvSpPr>
              <a:spLocks/>
            </p:cNvSpPr>
            <p:nvPr/>
          </p:nvSpPr>
          <p:spPr bwMode="auto">
            <a:xfrm>
              <a:off x="745" y="2088"/>
              <a:ext cx="112" cy="54"/>
            </a:xfrm>
            <a:custGeom>
              <a:avLst/>
              <a:gdLst/>
              <a:ahLst/>
              <a:cxnLst>
                <a:cxn ang="0">
                  <a:pos x="217" y="11"/>
                </a:cxn>
                <a:cxn ang="0">
                  <a:pos x="199" y="25"/>
                </a:cxn>
                <a:cxn ang="0">
                  <a:pos x="183" y="41"/>
                </a:cxn>
                <a:cxn ang="0">
                  <a:pos x="171" y="59"/>
                </a:cxn>
                <a:cxn ang="0">
                  <a:pos x="175" y="78"/>
                </a:cxn>
                <a:cxn ang="0">
                  <a:pos x="189" y="88"/>
                </a:cxn>
                <a:cxn ang="0">
                  <a:pos x="204" y="95"/>
                </a:cxn>
                <a:cxn ang="0">
                  <a:pos x="218" y="102"/>
                </a:cxn>
                <a:cxn ang="0">
                  <a:pos x="211" y="98"/>
                </a:cxn>
                <a:cxn ang="0">
                  <a:pos x="181" y="95"/>
                </a:cxn>
                <a:cxn ang="0">
                  <a:pos x="152" y="98"/>
                </a:cxn>
                <a:cxn ang="0">
                  <a:pos x="135" y="81"/>
                </a:cxn>
                <a:cxn ang="0">
                  <a:pos x="131" y="55"/>
                </a:cxn>
                <a:cxn ang="0">
                  <a:pos x="118" y="48"/>
                </a:cxn>
                <a:cxn ang="0">
                  <a:pos x="105" y="44"/>
                </a:cxn>
                <a:cxn ang="0">
                  <a:pos x="91" y="46"/>
                </a:cxn>
                <a:cxn ang="0">
                  <a:pos x="77" y="57"/>
                </a:cxn>
                <a:cxn ang="0">
                  <a:pos x="73" y="79"/>
                </a:cxn>
                <a:cxn ang="0">
                  <a:pos x="77" y="97"/>
                </a:cxn>
                <a:cxn ang="0">
                  <a:pos x="58" y="91"/>
                </a:cxn>
                <a:cxn ang="0">
                  <a:pos x="38" y="81"/>
                </a:cxn>
                <a:cxn ang="0">
                  <a:pos x="20" y="78"/>
                </a:cxn>
                <a:cxn ang="0">
                  <a:pos x="0" y="88"/>
                </a:cxn>
                <a:cxn ang="0">
                  <a:pos x="3" y="66"/>
                </a:cxn>
                <a:cxn ang="0">
                  <a:pos x="18" y="51"/>
                </a:cxn>
                <a:cxn ang="0">
                  <a:pos x="59" y="53"/>
                </a:cxn>
                <a:cxn ang="0">
                  <a:pos x="91" y="33"/>
                </a:cxn>
                <a:cxn ang="0">
                  <a:pos x="124" y="8"/>
                </a:cxn>
                <a:cxn ang="0">
                  <a:pos x="162" y="0"/>
                </a:cxn>
                <a:cxn ang="0">
                  <a:pos x="177" y="5"/>
                </a:cxn>
                <a:cxn ang="0">
                  <a:pos x="193" y="7"/>
                </a:cxn>
                <a:cxn ang="0">
                  <a:pos x="208" y="8"/>
                </a:cxn>
                <a:cxn ang="0">
                  <a:pos x="223" y="5"/>
                </a:cxn>
              </a:cxnLst>
              <a:rect l="0" t="0" r="r" b="b"/>
              <a:pathLst>
                <a:path w="223" h="107">
                  <a:moveTo>
                    <a:pt x="223" y="5"/>
                  </a:moveTo>
                  <a:lnTo>
                    <a:pt x="217" y="11"/>
                  </a:lnTo>
                  <a:lnTo>
                    <a:pt x="208" y="18"/>
                  </a:lnTo>
                  <a:lnTo>
                    <a:pt x="199" y="25"/>
                  </a:lnTo>
                  <a:lnTo>
                    <a:pt x="191" y="33"/>
                  </a:lnTo>
                  <a:lnTo>
                    <a:pt x="183" y="41"/>
                  </a:lnTo>
                  <a:lnTo>
                    <a:pt x="176" y="50"/>
                  </a:lnTo>
                  <a:lnTo>
                    <a:pt x="171" y="59"/>
                  </a:lnTo>
                  <a:lnTo>
                    <a:pt x="169" y="70"/>
                  </a:lnTo>
                  <a:lnTo>
                    <a:pt x="175" y="78"/>
                  </a:lnTo>
                  <a:lnTo>
                    <a:pt x="182" y="84"/>
                  </a:lnTo>
                  <a:lnTo>
                    <a:pt x="189" y="88"/>
                  </a:lnTo>
                  <a:lnTo>
                    <a:pt x="197" y="92"/>
                  </a:lnTo>
                  <a:lnTo>
                    <a:pt x="204" y="95"/>
                  </a:lnTo>
                  <a:lnTo>
                    <a:pt x="211" y="99"/>
                  </a:lnTo>
                  <a:lnTo>
                    <a:pt x="218" y="102"/>
                  </a:lnTo>
                  <a:lnTo>
                    <a:pt x="223" y="107"/>
                  </a:lnTo>
                  <a:lnTo>
                    <a:pt x="211" y="98"/>
                  </a:lnTo>
                  <a:lnTo>
                    <a:pt x="197" y="94"/>
                  </a:lnTo>
                  <a:lnTo>
                    <a:pt x="181" y="95"/>
                  </a:lnTo>
                  <a:lnTo>
                    <a:pt x="166" y="98"/>
                  </a:lnTo>
                  <a:lnTo>
                    <a:pt x="152" y="98"/>
                  </a:lnTo>
                  <a:lnTo>
                    <a:pt x="141" y="93"/>
                  </a:lnTo>
                  <a:lnTo>
                    <a:pt x="135" y="81"/>
                  </a:lnTo>
                  <a:lnTo>
                    <a:pt x="135" y="59"/>
                  </a:lnTo>
                  <a:lnTo>
                    <a:pt x="131" y="55"/>
                  </a:lnTo>
                  <a:lnTo>
                    <a:pt x="125" y="50"/>
                  </a:lnTo>
                  <a:lnTo>
                    <a:pt x="118" y="48"/>
                  </a:lnTo>
                  <a:lnTo>
                    <a:pt x="112" y="46"/>
                  </a:lnTo>
                  <a:lnTo>
                    <a:pt x="105" y="44"/>
                  </a:lnTo>
                  <a:lnTo>
                    <a:pt x="98" y="44"/>
                  </a:lnTo>
                  <a:lnTo>
                    <a:pt x="91" y="46"/>
                  </a:lnTo>
                  <a:lnTo>
                    <a:pt x="84" y="48"/>
                  </a:lnTo>
                  <a:lnTo>
                    <a:pt x="77" y="57"/>
                  </a:lnTo>
                  <a:lnTo>
                    <a:pt x="74" y="68"/>
                  </a:lnTo>
                  <a:lnTo>
                    <a:pt x="73" y="79"/>
                  </a:lnTo>
                  <a:lnTo>
                    <a:pt x="73" y="92"/>
                  </a:lnTo>
                  <a:lnTo>
                    <a:pt x="77" y="97"/>
                  </a:lnTo>
                  <a:lnTo>
                    <a:pt x="67" y="95"/>
                  </a:lnTo>
                  <a:lnTo>
                    <a:pt x="58" y="91"/>
                  </a:lnTo>
                  <a:lnTo>
                    <a:pt x="47" y="86"/>
                  </a:lnTo>
                  <a:lnTo>
                    <a:pt x="38" y="81"/>
                  </a:lnTo>
                  <a:lnTo>
                    <a:pt x="29" y="78"/>
                  </a:lnTo>
                  <a:lnTo>
                    <a:pt x="20" y="78"/>
                  </a:lnTo>
                  <a:lnTo>
                    <a:pt x="9" y="80"/>
                  </a:lnTo>
                  <a:lnTo>
                    <a:pt x="0" y="88"/>
                  </a:lnTo>
                  <a:lnTo>
                    <a:pt x="0" y="77"/>
                  </a:lnTo>
                  <a:lnTo>
                    <a:pt x="3" y="66"/>
                  </a:lnTo>
                  <a:lnTo>
                    <a:pt x="9" y="57"/>
                  </a:lnTo>
                  <a:lnTo>
                    <a:pt x="18" y="51"/>
                  </a:lnTo>
                  <a:lnTo>
                    <a:pt x="39" y="56"/>
                  </a:lnTo>
                  <a:lnTo>
                    <a:pt x="59" y="53"/>
                  </a:lnTo>
                  <a:lnTo>
                    <a:pt x="75" y="44"/>
                  </a:lnTo>
                  <a:lnTo>
                    <a:pt x="91" y="33"/>
                  </a:lnTo>
                  <a:lnTo>
                    <a:pt x="108" y="20"/>
                  </a:lnTo>
                  <a:lnTo>
                    <a:pt x="124" y="8"/>
                  </a:lnTo>
                  <a:lnTo>
                    <a:pt x="141" y="2"/>
                  </a:lnTo>
                  <a:lnTo>
                    <a:pt x="162" y="0"/>
                  </a:lnTo>
                  <a:lnTo>
                    <a:pt x="169" y="3"/>
                  </a:lnTo>
                  <a:lnTo>
                    <a:pt x="177" y="5"/>
                  </a:lnTo>
                  <a:lnTo>
                    <a:pt x="185" y="6"/>
                  </a:lnTo>
                  <a:lnTo>
                    <a:pt x="193" y="7"/>
                  </a:lnTo>
                  <a:lnTo>
                    <a:pt x="200" y="8"/>
                  </a:lnTo>
                  <a:lnTo>
                    <a:pt x="208" y="8"/>
                  </a:lnTo>
                  <a:lnTo>
                    <a:pt x="217" y="7"/>
                  </a:lnTo>
                  <a:lnTo>
                    <a:pt x="223" y="5"/>
                  </a:lnTo>
                  <a:close/>
                </a:path>
              </a:pathLst>
            </a:custGeom>
            <a:solidFill>
              <a:srgbClr val="B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7442" name="Freeform 34"/>
            <p:cNvSpPr>
              <a:spLocks/>
            </p:cNvSpPr>
            <p:nvPr/>
          </p:nvSpPr>
          <p:spPr bwMode="auto">
            <a:xfrm>
              <a:off x="343" y="2112"/>
              <a:ext cx="226" cy="128"/>
            </a:xfrm>
            <a:custGeom>
              <a:avLst/>
              <a:gdLst/>
              <a:ahLst/>
              <a:cxnLst>
                <a:cxn ang="0">
                  <a:pos x="78" y="27"/>
                </a:cxn>
                <a:cxn ang="0">
                  <a:pos x="98" y="15"/>
                </a:cxn>
                <a:cxn ang="0">
                  <a:pos x="117" y="5"/>
                </a:cxn>
                <a:cxn ang="0">
                  <a:pos x="139" y="3"/>
                </a:cxn>
                <a:cxn ang="0">
                  <a:pos x="160" y="14"/>
                </a:cxn>
                <a:cxn ang="0">
                  <a:pos x="168" y="33"/>
                </a:cxn>
                <a:cxn ang="0">
                  <a:pos x="185" y="37"/>
                </a:cxn>
                <a:cxn ang="0">
                  <a:pos x="202" y="33"/>
                </a:cxn>
                <a:cxn ang="0">
                  <a:pos x="219" y="33"/>
                </a:cxn>
                <a:cxn ang="0">
                  <a:pos x="236" y="39"/>
                </a:cxn>
                <a:cxn ang="0">
                  <a:pos x="237" y="58"/>
                </a:cxn>
                <a:cxn ang="0">
                  <a:pos x="231" y="87"/>
                </a:cxn>
                <a:cxn ang="0">
                  <a:pos x="245" y="110"/>
                </a:cxn>
                <a:cxn ang="0">
                  <a:pos x="269" y="104"/>
                </a:cxn>
                <a:cxn ang="0">
                  <a:pos x="294" y="90"/>
                </a:cxn>
                <a:cxn ang="0">
                  <a:pos x="319" y="83"/>
                </a:cxn>
                <a:cxn ang="0">
                  <a:pos x="334" y="107"/>
                </a:cxn>
                <a:cxn ang="0">
                  <a:pos x="340" y="144"/>
                </a:cxn>
                <a:cxn ang="0">
                  <a:pos x="362" y="153"/>
                </a:cxn>
                <a:cxn ang="0">
                  <a:pos x="379" y="153"/>
                </a:cxn>
                <a:cxn ang="0">
                  <a:pos x="394" y="160"/>
                </a:cxn>
                <a:cxn ang="0">
                  <a:pos x="409" y="169"/>
                </a:cxn>
                <a:cxn ang="0">
                  <a:pos x="427" y="195"/>
                </a:cxn>
                <a:cxn ang="0">
                  <a:pos x="444" y="234"/>
                </a:cxn>
                <a:cxn ang="0">
                  <a:pos x="426" y="246"/>
                </a:cxn>
                <a:cxn ang="0">
                  <a:pos x="374" y="226"/>
                </a:cxn>
                <a:cxn ang="0">
                  <a:pos x="321" y="205"/>
                </a:cxn>
                <a:cxn ang="0">
                  <a:pos x="269" y="184"/>
                </a:cxn>
                <a:cxn ang="0">
                  <a:pos x="218" y="162"/>
                </a:cxn>
                <a:cxn ang="0">
                  <a:pos x="166" y="139"/>
                </a:cxn>
                <a:cxn ang="0">
                  <a:pos x="114" y="117"/>
                </a:cxn>
                <a:cxn ang="0">
                  <a:pos x="63" y="93"/>
                </a:cxn>
                <a:cxn ang="0">
                  <a:pos x="42" y="74"/>
                </a:cxn>
                <a:cxn ang="0">
                  <a:pos x="41" y="61"/>
                </a:cxn>
                <a:cxn ang="0">
                  <a:pos x="26" y="56"/>
                </a:cxn>
                <a:cxn ang="0">
                  <a:pos x="10" y="49"/>
                </a:cxn>
                <a:cxn ang="0">
                  <a:pos x="6" y="29"/>
                </a:cxn>
                <a:cxn ang="0">
                  <a:pos x="0" y="9"/>
                </a:cxn>
                <a:cxn ang="0">
                  <a:pos x="11" y="1"/>
                </a:cxn>
                <a:cxn ang="0">
                  <a:pos x="28" y="7"/>
                </a:cxn>
                <a:cxn ang="0">
                  <a:pos x="44" y="15"/>
                </a:cxn>
                <a:cxn ang="0">
                  <a:pos x="59" y="25"/>
                </a:cxn>
              </a:cxnLst>
              <a:rect l="0" t="0" r="r" b="b"/>
              <a:pathLst>
                <a:path w="452" h="256">
                  <a:moveTo>
                    <a:pt x="68" y="30"/>
                  </a:moveTo>
                  <a:lnTo>
                    <a:pt x="78" y="27"/>
                  </a:lnTo>
                  <a:lnTo>
                    <a:pt x="87" y="21"/>
                  </a:lnTo>
                  <a:lnTo>
                    <a:pt x="98" y="15"/>
                  </a:lnTo>
                  <a:lnTo>
                    <a:pt x="108" y="9"/>
                  </a:lnTo>
                  <a:lnTo>
                    <a:pt x="117" y="5"/>
                  </a:lnTo>
                  <a:lnTo>
                    <a:pt x="128" y="2"/>
                  </a:lnTo>
                  <a:lnTo>
                    <a:pt x="139" y="3"/>
                  </a:lnTo>
                  <a:lnTo>
                    <a:pt x="151" y="8"/>
                  </a:lnTo>
                  <a:lnTo>
                    <a:pt x="160" y="14"/>
                  </a:lnTo>
                  <a:lnTo>
                    <a:pt x="165" y="23"/>
                  </a:lnTo>
                  <a:lnTo>
                    <a:pt x="168" y="33"/>
                  </a:lnTo>
                  <a:lnTo>
                    <a:pt x="178" y="40"/>
                  </a:lnTo>
                  <a:lnTo>
                    <a:pt x="185" y="37"/>
                  </a:lnTo>
                  <a:lnTo>
                    <a:pt x="193" y="35"/>
                  </a:lnTo>
                  <a:lnTo>
                    <a:pt x="202" y="33"/>
                  </a:lnTo>
                  <a:lnTo>
                    <a:pt x="210" y="33"/>
                  </a:lnTo>
                  <a:lnTo>
                    <a:pt x="219" y="33"/>
                  </a:lnTo>
                  <a:lnTo>
                    <a:pt x="227" y="36"/>
                  </a:lnTo>
                  <a:lnTo>
                    <a:pt x="236" y="39"/>
                  </a:lnTo>
                  <a:lnTo>
                    <a:pt x="243" y="44"/>
                  </a:lnTo>
                  <a:lnTo>
                    <a:pt x="237" y="58"/>
                  </a:lnTo>
                  <a:lnTo>
                    <a:pt x="233" y="72"/>
                  </a:lnTo>
                  <a:lnTo>
                    <a:pt x="231" y="87"/>
                  </a:lnTo>
                  <a:lnTo>
                    <a:pt x="232" y="103"/>
                  </a:lnTo>
                  <a:lnTo>
                    <a:pt x="245" y="110"/>
                  </a:lnTo>
                  <a:lnTo>
                    <a:pt x="256" y="109"/>
                  </a:lnTo>
                  <a:lnTo>
                    <a:pt x="269" y="104"/>
                  </a:lnTo>
                  <a:lnTo>
                    <a:pt x="281" y="97"/>
                  </a:lnTo>
                  <a:lnTo>
                    <a:pt x="294" y="90"/>
                  </a:lnTo>
                  <a:lnTo>
                    <a:pt x="306" y="85"/>
                  </a:lnTo>
                  <a:lnTo>
                    <a:pt x="319" y="83"/>
                  </a:lnTo>
                  <a:lnTo>
                    <a:pt x="334" y="88"/>
                  </a:lnTo>
                  <a:lnTo>
                    <a:pt x="334" y="107"/>
                  </a:lnTo>
                  <a:lnTo>
                    <a:pt x="335" y="126"/>
                  </a:lnTo>
                  <a:lnTo>
                    <a:pt x="340" y="144"/>
                  </a:lnTo>
                  <a:lnTo>
                    <a:pt x="353" y="158"/>
                  </a:lnTo>
                  <a:lnTo>
                    <a:pt x="362" y="153"/>
                  </a:lnTo>
                  <a:lnTo>
                    <a:pt x="371" y="152"/>
                  </a:lnTo>
                  <a:lnTo>
                    <a:pt x="379" y="153"/>
                  </a:lnTo>
                  <a:lnTo>
                    <a:pt x="386" y="156"/>
                  </a:lnTo>
                  <a:lnTo>
                    <a:pt x="394" y="160"/>
                  </a:lnTo>
                  <a:lnTo>
                    <a:pt x="401" y="164"/>
                  </a:lnTo>
                  <a:lnTo>
                    <a:pt x="409" y="169"/>
                  </a:lnTo>
                  <a:lnTo>
                    <a:pt x="419" y="173"/>
                  </a:lnTo>
                  <a:lnTo>
                    <a:pt x="427" y="195"/>
                  </a:lnTo>
                  <a:lnTo>
                    <a:pt x="436" y="214"/>
                  </a:lnTo>
                  <a:lnTo>
                    <a:pt x="444" y="234"/>
                  </a:lnTo>
                  <a:lnTo>
                    <a:pt x="452" y="256"/>
                  </a:lnTo>
                  <a:lnTo>
                    <a:pt x="426" y="246"/>
                  </a:lnTo>
                  <a:lnTo>
                    <a:pt x="400" y="236"/>
                  </a:lnTo>
                  <a:lnTo>
                    <a:pt x="374" y="226"/>
                  </a:lnTo>
                  <a:lnTo>
                    <a:pt x="348" y="216"/>
                  </a:lnTo>
                  <a:lnTo>
                    <a:pt x="321" y="205"/>
                  </a:lnTo>
                  <a:lnTo>
                    <a:pt x="296" y="195"/>
                  </a:lnTo>
                  <a:lnTo>
                    <a:pt x="269" y="184"/>
                  </a:lnTo>
                  <a:lnTo>
                    <a:pt x="244" y="173"/>
                  </a:lnTo>
                  <a:lnTo>
                    <a:pt x="218" y="162"/>
                  </a:lnTo>
                  <a:lnTo>
                    <a:pt x="192" y="151"/>
                  </a:lnTo>
                  <a:lnTo>
                    <a:pt x="166" y="139"/>
                  </a:lnTo>
                  <a:lnTo>
                    <a:pt x="141" y="127"/>
                  </a:lnTo>
                  <a:lnTo>
                    <a:pt x="114" y="117"/>
                  </a:lnTo>
                  <a:lnTo>
                    <a:pt x="88" y="104"/>
                  </a:lnTo>
                  <a:lnTo>
                    <a:pt x="63" y="93"/>
                  </a:lnTo>
                  <a:lnTo>
                    <a:pt x="37" y="81"/>
                  </a:lnTo>
                  <a:lnTo>
                    <a:pt x="42" y="74"/>
                  </a:lnTo>
                  <a:lnTo>
                    <a:pt x="43" y="67"/>
                  </a:lnTo>
                  <a:lnTo>
                    <a:pt x="41" y="61"/>
                  </a:lnTo>
                  <a:lnTo>
                    <a:pt x="35" y="54"/>
                  </a:lnTo>
                  <a:lnTo>
                    <a:pt x="26" y="56"/>
                  </a:lnTo>
                  <a:lnTo>
                    <a:pt x="17" y="53"/>
                  </a:lnTo>
                  <a:lnTo>
                    <a:pt x="10" y="49"/>
                  </a:lnTo>
                  <a:lnTo>
                    <a:pt x="5" y="40"/>
                  </a:lnTo>
                  <a:lnTo>
                    <a:pt x="6" y="29"/>
                  </a:lnTo>
                  <a:lnTo>
                    <a:pt x="4" y="18"/>
                  </a:lnTo>
                  <a:lnTo>
                    <a:pt x="0" y="9"/>
                  </a:lnTo>
                  <a:lnTo>
                    <a:pt x="1" y="0"/>
                  </a:lnTo>
                  <a:lnTo>
                    <a:pt x="11" y="1"/>
                  </a:lnTo>
                  <a:lnTo>
                    <a:pt x="20" y="3"/>
                  </a:lnTo>
                  <a:lnTo>
                    <a:pt x="28" y="7"/>
                  </a:lnTo>
                  <a:lnTo>
                    <a:pt x="36" y="10"/>
                  </a:lnTo>
                  <a:lnTo>
                    <a:pt x="44" y="15"/>
                  </a:lnTo>
                  <a:lnTo>
                    <a:pt x="52" y="20"/>
                  </a:lnTo>
                  <a:lnTo>
                    <a:pt x="59" y="25"/>
                  </a:lnTo>
                  <a:lnTo>
                    <a:pt x="68" y="30"/>
                  </a:lnTo>
                  <a:close/>
                </a:path>
              </a:pathLst>
            </a:custGeom>
            <a:solidFill>
              <a:srgbClr val="FF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7443" name="Freeform 35"/>
            <p:cNvSpPr>
              <a:spLocks/>
            </p:cNvSpPr>
            <p:nvPr/>
          </p:nvSpPr>
          <p:spPr bwMode="auto">
            <a:xfrm>
              <a:off x="759" y="2127"/>
              <a:ext cx="95" cy="73"/>
            </a:xfrm>
            <a:custGeom>
              <a:avLst/>
              <a:gdLst/>
              <a:ahLst/>
              <a:cxnLst>
                <a:cxn ang="0">
                  <a:pos x="124" y="61"/>
                </a:cxn>
                <a:cxn ang="0">
                  <a:pos x="133" y="59"/>
                </a:cxn>
                <a:cxn ang="0">
                  <a:pos x="142" y="56"/>
                </a:cxn>
                <a:cxn ang="0">
                  <a:pos x="150" y="53"/>
                </a:cxn>
                <a:cxn ang="0">
                  <a:pos x="158" y="51"/>
                </a:cxn>
                <a:cxn ang="0">
                  <a:pos x="165" y="50"/>
                </a:cxn>
                <a:cxn ang="0">
                  <a:pos x="173" y="52"/>
                </a:cxn>
                <a:cxn ang="0">
                  <a:pos x="180" y="57"/>
                </a:cxn>
                <a:cxn ang="0">
                  <a:pos x="187" y="65"/>
                </a:cxn>
                <a:cxn ang="0">
                  <a:pos x="184" y="75"/>
                </a:cxn>
                <a:cxn ang="0">
                  <a:pos x="185" y="86"/>
                </a:cxn>
                <a:cxn ang="0">
                  <a:pos x="188" y="95"/>
                </a:cxn>
                <a:cxn ang="0">
                  <a:pos x="191" y="106"/>
                </a:cxn>
                <a:cxn ang="0">
                  <a:pos x="58" y="146"/>
                </a:cxn>
                <a:cxn ang="0">
                  <a:pos x="56" y="141"/>
                </a:cxn>
                <a:cxn ang="0">
                  <a:pos x="51" y="137"/>
                </a:cxn>
                <a:cxn ang="0">
                  <a:pos x="46" y="133"/>
                </a:cxn>
                <a:cxn ang="0">
                  <a:pos x="40" y="129"/>
                </a:cxn>
                <a:cxn ang="0">
                  <a:pos x="34" y="125"/>
                </a:cxn>
                <a:cxn ang="0">
                  <a:pos x="31" y="119"/>
                </a:cxn>
                <a:cxn ang="0">
                  <a:pos x="28" y="114"/>
                </a:cxn>
                <a:cxn ang="0">
                  <a:pos x="29" y="106"/>
                </a:cxn>
                <a:cxn ang="0">
                  <a:pos x="35" y="97"/>
                </a:cxn>
                <a:cxn ang="0">
                  <a:pos x="41" y="89"/>
                </a:cxn>
                <a:cxn ang="0">
                  <a:pos x="44" y="80"/>
                </a:cxn>
                <a:cxn ang="0">
                  <a:pos x="44" y="70"/>
                </a:cxn>
                <a:cxn ang="0">
                  <a:pos x="41" y="64"/>
                </a:cxn>
                <a:cxn ang="0">
                  <a:pos x="36" y="59"/>
                </a:cxn>
                <a:cxn ang="0">
                  <a:pos x="31" y="56"/>
                </a:cxn>
                <a:cxn ang="0">
                  <a:pos x="25" y="55"/>
                </a:cxn>
                <a:cxn ang="0">
                  <a:pos x="18" y="55"/>
                </a:cxn>
                <a:cxn ang="0">
                  <a:pos x="12" y="55"/>
                </a:cxn>
                <a:cxn ang="0">
                  <a:pos x="6" y="56"/>
                </a:cxn>
                <a:cxn ang="0">
                  <a:pos x="0" y="58"/>
                </a:cxn>
                <a:cxn ang="0">
                  <a:pos x="4" y="36"/>
                </a:cxn>
                <a:cxn ang="0">
                  <a:pos x="18" y="36"/>
                </a:cxn>
                <a:cxn ang="0">
                  <a:pos x="32" y="42"/>
                </a:cxn>
                <a:cxn ang="0">
                  <a:pos x="46" y="50"/>
                </a:cxn>
                <a:cxn ang="0">
                  <a:pos x="58" y="58"/>
                </a:cxn>
                <a:cxn ang="0">
                  <a:pos x="71" y="64"/>
                </a:cxn>
                <a:cxn ang="0">
                  <a:pos x="82" y="65"/>
                </a:cxn>
                <a:cxn ang="0">
                  <a:pos x="90" y="59"/>
                </a:cxn>
                <a:cxn ang="0">
                  <a:pos x="95" y="43"/>
                </a:cxn>
                <a:cxn ang="0">
                  <a:pos x="86" y="34"/>
                </a:cxn>
                <a:cxn ang="0">
                  <a:pos x="82" y="23"/>
                </a:cxn>
                <a:cxn ang="0">
                  <a:pos x="78" y="12"/>
                </a:cxn>
                <a:cxn ang="0">
                  <a:pos x="77" y="0"/>
                </a:cxn>
                <a:cxn ang="0">
                  <a:pos x="80" y="9"/>
                </a:cxn>
                <a:cxn ang="0">
                  <a:pos x="84" y="17"/>
                </a:cxn>
                <a:cxn ang="0">
                  <a:pos x="89" y="27"/>
                </a:cxn>
                <a:cxn ang="0">
                  <a:pos x="94" y="36"/>
                </a:cxn>
                <a:cxn ang="0">
                  <a:pos x="100" y="44"/>
                </a:cxn>
                <a:cxn ang="0">
                  <a:pos x="107" y="51"/>
                </a:cxn>
                <a:cxn ang="0">
                  <a:pos x="115" y="57"/>
                </a:cxn>
                <a:cxn ang="0">
                  <a:pos x="124" y="61"/>
                </a:cxn>
              </a:cxnLst>
              <a:rect l="0" t="0" r="r" b="b"/>
              <a:pathLst>
                <a:path w="191" h="146">
                  <a:moveTo>
                    <a:pt x="124" y="61"/>
                  </a:moveTo>
                  <a:lnTo>
                    <a:pt x="133" y="59"/>
                  </a:lnTo>
                  <a:lnTo>
                    <a:pt x="142" y="56"/>
                  </a:lnTo>
                  <a:lnTo>
                    <a:pt x="150" y="53"/>
                  </a:lnTo>
                  <a:lnTo>
                    <a:pt x="158" y="51"/>
                  </a:lnTo>
                  <a:lnTo>
                    <a:pt x="165" y="50"/>
                  </a:lnTo>
                  <a:lnTo>
                    <a:pt x="173" y="52"/>
                  </a:lnTo>
                  <a:lnTo>
                    <a:pt x="180" y="57"/>
                  </a:lnTo>
                  <a:lnTo>
                    <a:pt x="187" y="65"/>
                  </a:lnTo>
                  <a:lnTo>
                    <a:pt x="184" y="75"/>
                  </a:lnTo>
                  <a:lnTo>
                    <a:pt x="185" y="86"/>
                  </a:lnTo>
                  <a:lnTo>
                    <a:pt x="188" y="95"/>
                  </a:lnTo>
                  <a:lnTo>
                    <a:pt x="191" y="106"/>
                  </a:lnTo>
                  <a:lnTo>
                    <a:pt x="58" y="146"/>
                  </a:lnTo>
                  <a:lnTo>
                    <a:pt x="56" y="141"/>
                  </a:lnTo>
                  <a:lnTo>
                    <a:pt x="51" y="137"/>
                  </a:lnTo>
                  <a:lnTo>
                    <a:pt x="46" y="133"/>
                  </a:lnTo>
                  <a:lnTo>
                    <a:pt x="40" y="129"/>
                  </a:lnTo>
                  <a:lnTo>
                    <a:pt x="34" y="125"/>
                  </a:lnTo>
                  <a:lnTo>
                    <a:pt x="31" y="119"/>
                  </a:lnTo>
                  <a:lnTo>
                    <a:pt x="28" y="114"/>
                  </a:lnTo>
                  <a:lnTo>
                    <a:pt x="29" y="106"/>
                  </a:lnTo>
                  <a:lnTo>
                    <a:pt x="35" y="97"/>
                  </a:lnTo>
                  <a:lnTo>
                    <a:pt x="41" y="89"/>
                  </a:lnTo>
                  <a:lnTo>
                    <a:pt x="44" y="80"/>
                  </a:lnTo>
                  <a:lnTo>
                    <a:pt x="44" y="70"/>
                  </a:lnTo>
                  <a:lnTo>
                    <a:pt x="41" y="64"/>
                  </a:lnTo>
                  <a:lnTo>
                    <a:pt x="36" y="59"/>
                  </a:lnTo>
                  <a:lnTo>
                    <a:pt x="31" y="56"/>
                  </a:lnTo>
                  <a:lnTo>
                    <a:pt x="25" y="55"/>
                  </a:lnTo>
                  <a:lnTo>
                    <a:pt x="18" y="55"/>
                  </a:lnTo>
                  <a:lnTo>
                    <a:pt x="12" y="55"/>
                  </a:lnTo>
                  <a:lnTo>
                    <a:pt x="6" y="56"/>
                  </a:lnTo>
                  <a:lnTo>
                    <a:pt x="0" y="58"/>
                  </a:lnTo>
                  <a:lnTo>
                    <a:pt x="4" y="36"/>
                  </a:lnTo>
                  <a:lnTo>
                    <a:pt x="18" y="36"/>
                  </a:lnTo>
                  <a:lnTo>
                    <a:pt x="32" y="42"/>
                  </a:lnTo>
                  <a:lnTo>
                    <a:pt x="46" y="50"/>
                  </a:lnTo>
                  <a:lnTo>
                    <a:pt x="58" y="58"/>
                  </a:lnTo>
                  <a:lnTo>
                    <a:pt x="71" y="64"/>
                  </a:lnTo>
                  <a:lnTo>
                    <a:pt x="82" y="65"/>
                  </a:lnTo>
                  <a:lnTo>
                    <a:pt x="90" y="59"/>
                  </a:lnTo>
                  <a:lnTo>
                    <a:pt x="95" y="43"/>
                  </a:lnTo>
                  <a:lnTo>
                    <a:pt x="86" y="34"/>
                  </a:lnTo>
                  <a:lnTo>
                    <a:pt x="82" y="23"/>
                  </a:lnTo>
                  <a:lnTo>
                    <a:pt x="78" y="12"/>
                  </a:lnTo>
                  <a:lnTo>
                    <a:pt x="77" y="0"/>
                  </a:lnTo>
                  <a:lnTo>
                    <a:pt x="80" y="9"/>
                  </a:lnTo>
                  <a:lnTo>
                    <a:pt x="84" y="17"/>
                  </a:lnTo>
                  <a:lnTo>
                    <a:pt x="89" y="27"/>
                  </a:lnTo>
                  <a:lnTo>
                    <a:pt x="94" y="36"/>
                  </a:lnTo>
                  <a:lnTo>
                    <a:pt x="100" y="44"/>
                  </a:lnTo>
                  <a:lnTo>
                    <a:pt x="107" y="51"/>
                  </a:lnTo>
                  <a:lnTo>
                    <a:pt x="115" y="57"/>
                  </a:lnTo>
                  <a:lnTo>
                    <a:pt x="124" y="61"/>
                  </a:lnTo>
                  <a:close/>
                </a:path>
              </a:pathLst>
            </a:custGeom>
            <a:solidFill>
              <a:srgbClr val="7F5B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7444" name="Freeform 36"/>
            <p:cNvSpPr>
              <a:spLocks/>
            </p:cNvSpPr>
            <p:nvPr/>
          </p:nvSpPr>
          <p:spPr bwMode="auto">
            <a:xfrm>
              <a:off x="691" y="2165"/>
              <a:ext cx="77" cy="62"/>
            </a:xfrm>
            <a:custGeom>
              <a:avLst/>
              <a:gdLst/>
              <a:ahLst/>
              <a:cxnLst>
                <a:cxn ang="0">
                  <a:pos x="66" y="54"/>
                </a:cxn>
                <a:cxn ang="0">
                  <a:pos x="73" y="53"/>
                </a:cxn>
                <a:cxn ang="0">
                  <a:pos x="81" y="52"/>
                </a:cxn>
                <a:cxn ang="0">
                  <a:pos x="89" y="52"/>
                </a:cxn>
                <a:cxn ang="0">
                  <a:pos x="97" y="52"/>
                </a:cxn>
                <a:cxn ang="0">
                  <a:pos x="105" y="52"/>
                </a:cxn>
                <a:cxn ang="0">
                  <a:pos x="113" y="51"/>
                </a:cxn>
                <a:cxn ang="0">
                  <a:pos x="120" y="48"/>
                </a:cxn>
                <a:cxn ang="0">
                  <a:pos x="127" y="44"/>
                </a:cxn>
                <a:cxn ang="0">
                  <a:pos x="154" y="80"/>
                </a:cxn>
                <a:cxn ang="0">
                  <a:pos x="134" y="85"/>
                </a:cxn>
                <a:cxn ang="0">
                  <a:pos x="115" y="91"/>
                </a:cxn>
                <a:cxn ang="0">
                  <a:pos x="96" y="96"/>
                </a:cxn>
                <a:cxn ang="0">
                  <a:pos x="76" y="102"/>
                </a:cxn>
                <a:cxn ang="0">
                  <a:pos x="58" y="107"/>
                </a:cxn>
                <a:cxn ang="0">
                  <a:pos x="38" y="112"/>
                </a:cxn>
                <a:cxn ang="0">
                  <a:pos x="20" y="118"/>
                </a:cxn>
                <a:cxn ang="0">
                  <a:pos x="0" y="124"/>
                </a:cxn>
                <a:cxn ang="0">
                  <a:pos x="0" y="110"/>
                </a:cxn>
                <a:cxn ang="0">
                  <a:pos x="6" y="98"/>
                </a:cxn>
                <a:cxn ang="0">
                  <a:pos x="15" y="90"/>
                </a:cxn>
                <a:cxn ang="0">
                  <a:pos x="25" y="83"/>
                </a:cxn>
                <a:cxn ang="0">
                  <a:pos x="35" y="76"/>
                </a:cxn>
                <a:cxn ang="0">
                  <a:pos x="38" y="68"/>
                </a:cxn>
                <a:cxn ang="0">
                  <a:pos x="35" y="57"/>
                </a:cxn>
                <a:cxn ang="0">
                  <a:pos x="22" y="44"/>
                </a:cxn>
                <a:cxn ang="0">
                  <a:pos x="21" y="31"/>
                </a:cxn>
                <a:cxn ang="0">
                  <a:pos x="24" y="19"/>
                </a:cxn>
                <a:cxn ang="0">
                  <a:pos x="31" y="10"/>
                </a:cxn>
                <a:cxn ang="0">
                  <a:pos x="36" y="0"/>
                </a:cxn>
                <a:cxn ang="0">
                  <a:pos x="46" y="9"/>
                </a:cxn>
                <a:cxn ang="0">
                  <a:pos x="50" y="25"/>
                </a:cxn>
                <a:cxn ang="0">
                  <a:pos x="53" y="41"/>
                </a:cxn>
                <a:cxn ang="0">
                  <a:pos x="66" y="54"/>
                </a:cxn>
              </a:cxnLst>
              <a:rect l="0" t="0" r="r" b="b"/>
              <a:pathLst>
                <a:path w="154" h="124">
                  <a:moveTo>
                    <a:pt x="66" y="54"/>
                  </a:moveTo>
                  <a:lnTo>
                    <a:pt x="73" y="53"/>
                  </a:lnTo>
                  <a:lnTo>
                    <a:pt x="81" y="52"/>
                  </a:lnTo>
                  <a:lnTo>
                    <a:pt x="89" y="52"/>
                  </a:lnTo>
                  <a:lnTo>
                    <a:pt x="97" y="52"/>
                  </a:lnTo>
                  <a:lnTo>
                    <a:pt x="105" y="52"/>
                  </a:lnTo>
                  <a:lnTo>
                    <a:pt x="113" y="51"/>
                  </a:lnTo>
                  <a:lnTo>
                    <a:pt x="120" y="48"/>
                  </a:lnTo>
                  <a:lnTo>
                    <a:pt x="127" y="44"/>
                  </a:lnTo>
                  <a:lnTo>
                    <a:pt x="154" y="80"/>
                  </a:lnTo>
                  <a:lnTo>
                    <a:pt x="134" y="85"/>
                  </a:lnTo>
                  <a:lnTo>
                    <a:pt x="115" y="91"/>
                  </a:lnTo>
                  <a:lnTo>
                    <a:pt x="96" y="96"/>
                  </a:lnTo>
                  <a:lnTo>
                    <a:pt x="76" y="102"/>
                  </a:lnTo>
                  <a:lnTo>
                    <a:pt x="58" y="107"/>
                  </a:lnTo>
                  <a:lnTo>
                    <a:pt x="38" y="112"/>
                  </a:lnTo>
                  <a:lnTo>
                    <a:pt x="20" y="118"/>
                  </a:lnTo>
                  <a:lnTo>
                    <a:pt x="0" y="124"/>
                  </a:lnTo>
                  <a:lnTo>
                    <a:pt x="0" y="110"/>
                  </a:lnTo>
                  <a:lnTo>
                    <a:pt x="6" y="98"/>
                  </a:lnTo>
                  <a:lnTo>
                    <a:pt x="15" y="90"/>
                  </a:lnTo>
                  <a:lnTo>
                    <a:pt x="25" y="83"/>
                  </a:lnTo>
                  <a:lnTo>
                    <a:pt x="35" y="76"/>
                  </a:lnTo>
                  <a:lnTo>
                    <a:pt x="38" y="68"/>
                  </a:lnTo>
                  <a:lnTo>
                    <a:pt x="35" y="57"/>
                  </a:lnTo>
                  <a:lnTo>
                    <a:pt x="22" y="44"/>
                  </a:lnTo>
                  <a:lnTo>
                    <a:pt x="21" y="31"/>
                  </a:lnTo>
                  <a:lnTo>
                    <a:pt x="24" y="19"/>
                  </a:lnTo>
                  <a:lnTo>
                    <a:pt x="31" y="10"/>
                  </a:lnTo>
                  <a:lnTo>
                    <a:pt x="36" y="0"/>
                  </a:lnTo>
                  <a:lnTo>
                    <a:pt x="46" y="9"/>
                  </a:lnTo>
                  <a:lnTo>
                    <a:pt x="50" y="25"/>
                  </a:lnTo>
                  <a:lnTo>
                    <a:pt x="53" y="41"/>
                  </a:lnTo>
                  <a:lnTo>
                    <a:pt x="66" y="54"/>
                  </a:lnTo>
                  <a:close/>
                </a:path>
              </a:pathLst>
            </a:custGeom>
            <a:solidFill>
              <a:srgbClr val="BFB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7445" name="Freeform 37"/>
            <p:cNvSpPr>
              <a:spLocks/>
            </p:cNvSpPr>
            <p:nvPr/>
          </p:nvSpPr>
          <p:spPr bwMode="auto">
            <a:xfrm>
              <a:off x="257" y="2176"/>
              <a:ext cx="363" cy="575"/>
            </a:xfrm>
            <a:custGeom>
              <a:avLst/>
              <a:gdLst/>
              <a:ahLst/>
              <a:cxnLst>
                <a:cxn ang="0">
                  <a:pos x="242" y="120"/>
                </a:cxn>
                <a:cxn ang="0">
                  <a:pos x="260" y="129"/>
                </a:cxn>
                <a:cxn ang="0">
                  <a:pos x="277" y="138"/>
                </a:cxn>
                <a:cxn ang="0">
                  <a:pos x="294" y="143"/>
                </a:cxn>
                <a:cxn ang="0">
                  <a:pos x="328" y="157"/>
                </a:cxn>
                <a:cxn ang="0">
                  <a:pos x="378" y="179"/>
                </a:cxn>
                <a:cxn ang="0">
                  <a:pos x="426" y="201"/>
                </a:cxn>
                <a:cxn ang="0">
                  <a:pos x="477" y="221"/>
                </a:cxn>
                <a:cxn ang="0">
                  <a:pos x="528" y="240"/>
                </a:cxn>
                <a:cxn ang="0">
                  <a:pos x="579" y="258"/>
                </a:cxn>
                <a:cxn ang="0">
                  <a:pos x="630" y="275"/>
                </a:cxn>
                <a:cxn ang="0">
                  <a:pos x="683" y="292"/>
                </a:cxn>
                <a:cxn ang="0">
                  <a:pos x="715" y="442"/>
                </a:cxn>
                <a:cxn ang="0">
                  <a:pos x="724" y="739"/>
                </a:cxn>
                <a:cxn ang="0">
                  <a:pos x="715" y="950"/>
                </a:cxn>
                <a:cxn ang="0">
                  <a:pos x="702" y="1083"/>
                </a:cxn>
                <a:cxn ang="0">
                  <a:pos x="670" y="1148"/>
                </a:cxn>
                <a:cxn ang="0">
                  <a:pos x="630" y="1139"/>
                </a:cxn>
                <a:cxn ang="0">
                  <a:pos x="592" y="1123"/>
                </a:cxn>
                <a:cxn ang="0">
                  <a:pos x="554" y="1107"/>
                </a:cxn>
                <a:cxn ang="0">
                  <a:pos x="523" y="1095"/>
                </a:cxn>
                <a:cxn ang="0">
                  <a:pos x="502" y="1081"/>
                </a:cxn>
                <a:cxn ang="0">
                  <a:pos x="480" y="1067"/>
                </a:cxn>
                <a:cxn ang="0">
                  <a:pos x="458" y="1053"/>
                </a:cxn>
                <a:cxn ang="0">
                  <a:pos x="435" y="1042"/>
                </a:cxn>
                <a:cxn ang="0">
                  <a:pos x="411" y="1032"/>
                </a:cxn>
                <a:cxn ang="0">
                  <a:pos x="387" y="1027"/>
                </a:cxn>
                <a:cxn ang="0">
                  <a:pos x="362" y="1026"/>
                </a:cxn>
                <a:cxn ang="0">
                  <a:pos x="337" y="1003"/>
                </a:cxn>
                <a:cxn ang="0">
                  <a:pos x="329" y="949"/>
                </a:cxn>
                <a:cxn ang="0">
                  <a:pos x="330" y="892"/>
                </a:cxn>
                <a:cxn ang="0">
                  <a:pos x="333" y="835"/>
                </a:cxn>
                <a:cxn ang="0">
                  <a:pos x="324" y="722"/>
                </a:cxn>
                <a:cxn ang="0">
                  <a:pos x="308" y="549"/>
                </a:cxn>
                <a:cxn ang="0">
                  <a:pos x="299" y="460"/>
                </a:cxn>
                <a:cxn ang="0">
                  <a:pos x="291" y="453"/>
                </a:cxn>
                <a:cxn ang="0">
                  <a:pos x="280" y="504"/>
                </a:cxn>
                <a:cxn ang="0">
                  <a:pos x="290" y="610"/>
                </a:cxn>
                <a:cxn ang="0">
                  <a:pos x="292" y="736"/>
                </a:cxn>
                <a:cxn ang="0">
                  <a:pos x="293" y="871"/>
                </a:cxn>
                <a:cxn ang="0">
                  <a:pos x="265" y="921"/>
                </a:cxn>
                <a:cxn ang="0">
                  <a:pos x="206" y="872"/>
                </a:cxn>
                <a:cxn ang="0">
                  <a:pos x="159" y="816"/>
                </a:cxn>
                <a:cxn ang="0">
                  <a:pos x="132" y="747"/>
                </a:cxn>
                <a:cxn ang="0">
                  <a:pos x="117" y="619"/>
                </a:cxn>
                <a:cxn ang="0">
                  <a:pos x="89" y="440"/>
                </a:cxn>
                <a:cxn ang="0">
                  <a:pos x="57" y="264"/>
                </a:cxn>
                <a:cxn ang="0">
                  <a:pos x="20" y="88"/>
                </a:cxn>
                <a:cxn ang="0">
                  <a:pos x="14" y="8"/>
                </a:cxn>
                <a:cxn ang="0">
                  <a:pos x="43" y="24"/>
                </a:cxn>
                <a:cxn ang="0">
                  <a:pos x="72" y="40"/>
                </a:cxn>
                <a:cxn ang="0">
                  <a:pos x="100" y="56"/>
                </a:cxn>
                <a:cxn ang="0">
                  <a:pos x="129" y="71"/>
                </a:cxn>
                <a:cxn ang="0">
                  <a:pos x="159" y="85"/>
                </a:cxn>
                <a:cxn ang="0">
                  <a:pos x="188" y="99"/>
                </a:cxn>
                <a:cxn ang="0">
                  <a:pos x="219" y="111"/>
                </a:cxn>
              </a:cxnLst>
              <a:rect l="0" t="0" r="r" b="b"/>
              <a:pathLst>
                <a:path w="724" h="1148">
                  <a:moveTo>
                    <a:pt x="234" y="117"/>
                  </a:moveTo>
                  <a:lnTo>
                    <a:pt x="242" y="120"/>
                  </a:lnTo>
                  <a:lnTo>
                    <a:pt x="251" y="125"/>
                  </a:lnTo>
                  <a:lnTo>
                    <a:pt x="260" y="129"/>
                  </a:lnTo>
                  <a:lnTo>
                    <a:pt x="269" y="133"/>
                  </a:lnTo>
                  <a:lnTo>
                    <a:pt x="277" y="138"/>
                  </a:lnTo>
                  <a:lnTo>
                    <a:pt x="286" y="141"/>
                  </a:lnTo>
                  <a:lnTo>
                    <a:pt x="294" y="143"/>
                  </a:lnTo>
                  <a:lnTo>
                    <a:pt x="304" y="146"/>
                  </a:lnTo>
                  <a:lnTo>
                    <a:pt x="328" y="157"/>
                  </a:lnTo>
                  <a:lnTo>
                    <a:pt x="352" y="169"/>
                  </a:lnTo>
                  <a:lnTo>
                    <a:pt x="378" y="179"/>
                  </a:lnTo>
                  <a:lnTo>
                    <a:pt x="402" y="190"/>
                  </a:lnTo>
                  <a:lnTo>
                    <a:pt x="426" y="201"/>
                  </a:lnTo>
                  <a:lnTo>
                    <a:pt x="452" y="211"/>
                  </a:lnTo>
                  <a:lnTo>
                    <a:pt x="477" y="221"/>
                  </a:lnTo>
                  <a:lnTo>
                    <a:pt x="503" y="230"/>
                  </a:lnTo>
                  <a:lnTo>
                    <a:pt x="528" y="240"/>
                  </a:lnTo>
                  <a:lnTo>
                    <a:pt x="554" y="249"/>
                  </a:lnTo>
                  <a:lnTo>
                    <a:pt x="579" y="258"/>
                  </a:lnTo>
                  <a:lnTo>
                    <a:pt x="605" y="267"/>
                  </a:lnTo>
                  <a:lnTo>
                    <a:pt x="630" y="275"/>
                  </a:lnTo>
                  <a:lnTo>
                    <a:pt x="657" y="284"/>
                  </a:lnTo>
                  <a:lnTo>
                    <a:pt x="683" y="292"/>
                  </a:lnTo>
                  <a:lnTo>
                    <a:pt x="709" y="300"/>
                  </a:lnTo>
                  <a:lnTo>
                    <a:pt x="715" y="442"/>
                  </a:lnTo>
                  <a:lnTo>
                    <a:pt x="722" y="591"/>
                  </a:lnTo>
                  <a:lnTo>
                    <a:pt x="724" y="739"/>
                  </a:lnTo>
                  <a:lnTo>
                    <a:pt x="717" y="885"/>
                  </a:lnTo>
                  <a:lnTo>
                    <a:pt x="715" y="950"/>
                  </a:lnTo>
                  <a:lnTo>
                    <a:pt x="709" y="1017"/>
                  </a:lnTo>
                  <a:lnTo>
                    <a:pt x="702" y="1083"/>
                  </a:lnTo>
                  <a:lnTo>
                    <a:pt x="691" y="1148"/>
                  </a:lnTo>
                  <a:lnTo>
                    <a:pt x="670" y="1148"/>
                  </a:lnTo>
                  <a:lnTo>
                    <a:pt x="650" y="1145"/>
                  </a:lnTo>
                  <a:lnTo>
                    <a:pt x="630" y="1139"/>
                  </a:lnTo>
                  <a:lnTo>
                    <a:pt x="612" y="1131"/>
                  </a:lnTo>
                  <a:lnTo>
                    <a:pt x="592" y="1123"/>
                  </a:lnTo>
                  <a:lnTo>
                    <a:pt x="574" y="1115"/>
                  </a:lnTo>
                  <a:lnTo>
                    <a:pt x="554" y="1107"/>
                  </a:lnTo>
                  <a:lnTo>
                    <a:pt x="534" y="1101"/>
                  </a:lnTo>
                  <a:lnTo>
                    <a:pt x="523" y="1095"/>
                  </a:lnTo>
                  <a:lnTo>
                    <a:pt x="512" y="1088"/>
                  </a:lnTo>
                  <a:lnTo>
                    <a:pt x="502" y="1081"/>
                  </a:lnTo>
                  <a:lnTo>
                    <a:pt x="490" y="1074"/>
                  </a:lnTo>
                  <a:lnTo>
                    <a:pt x="480" y="1067"/>
                  </a:lnTo>
                  <a:lnTo>
                    <a:pt x="468" y="1060"/>
                  </a:lnTo>
                  <a:lnTo>
                    <a:pt x="458" y="1053"/>
                  </a:lnTo>
                  <a:lnTo>
                    <a:pt x="446" y="1046"/>
                  </a:lnTo>
                  <a:lnTo>
                    <a:pt x="435" y="1042"/>
                  </a:lnTo>
                  <a:lnTo>
                    <a:pt x="423" y="1036"/>
                  </a:lnTo>
                  <a:lnTo>
                    <a:pt x="411" y="1032"/>
                  </a:lnTo>
                  <a:lnTo>
                    <a:pt x="400" y="1029"/>
                  </a:lnTo>
                  <a:lnTo>
                    <a:pt x="387" y="1027"/>
                  </a:lnTo>
                  <a:lnTo>
                    <a:pt x="374" y="1026"/>
                  </a:lnTo>
                  <a:lnTo>
                    <a:pt x="362" y="1026"/>
                  </a:lnTo>
                  <a:lnTo>
                    <a:pt x="348" y="1028"/>
                  </a:lnTo>
                  <a:lnTo>
                    <a:pt x="337" y="1003"/>
                  </a:lnTo>
                  <a:lnTo>
                    <a:pt x="331" y="977"/>
                  </a:lnTo>
                  <a:lnTo>
                    <a:pt x="329" y="949"/>
                  </a:lnTo>
                  <a:lnTo>
                    <a:pt x="329" y="921"/>
                  </a:lnTo>
                  <a:lnTo>
                    <a:pt x="330" y="892"/>
                  </a:lnTo>
                  <a:lnTo>
                    <a:pt x="333" y="863"/>
                  </a:lnTo>
                  <a:lnTo>
                    <a:pt x="333" y="835"/>
                  </a:lnTo>
                  <a:lnTo>
                    <a:pt x="329" y="808"/>
                  </a:lnTo>
                  <a:lnTo>
                    <a:pt x="324" y="722"/>
                  </a:lnTo>
                  <a:lnTo>
                    <a:pt x="316" y="636"/>
                  </a:lnTo>
                  <a:lnTo>
                    <a:pt x="308" y="549"/>
                  </a:lnTo>
                  <a:lnTo>
                    <a:pt x="304" y="464"/>
                  </a:lnTo>
                  <a:lnTo>
                    <a:pt x="299" y="460"/>
                  </a:lnTo>
                  <a:lnTo>
                    <a:pt x="295" y="455"/>
                  </a:lnTo>
                  <a:lnTo>
                    <a:pt x="291" y="453"/>
                  </a:lnTo>
                  <a:lnTo>
                    <a:pt x="285" y="453"/>
                  </a:lnTo>
                  <a:lnTo>
                    <a:pt x="280" y="504"/>
                  </a:lnTo>
                  <a:lnTo>
                    <a:pt x="284" y="557"/>
                  </a:lnTo>
                  <a:lnTo>
                    <a:pt x="290" y="610"/>
                  </a:lnTo>
                  <a:lnTo>
                    <a:pt x="292" y="662"/>
                  </a:lnTo>
                  <a:lnTo>
                    <a:pt x="292" y="736"/>
                  </a:lnTo>
                  <a:lnTo>
                    <a:pt x="292" y="804"/>
                  </a:lnTo>
                  <a:lnTo>
                    <a:pt x="293" y="871"/>
                  </a:lnTo>
                  <a:lnTo>
                    <a:pt x="297" y="943"/>
                  </a:lnTo>
                  <a:lnTo>
                    <a:pt x="265" y="921"/>
                  </a:lnTo>
                  <a:lnTo>
                    <a:pt x="235" y="898"/>
                  </a:lnTo>
                  <a:lnTo>
                    <a:pt x="206" y="872"/>
                  </a:lnTo>
                  <a:lnTo>
                    <a:pt x="181" y="845"/>
                  </a:lnTo>
                  <a:lnTo>
                    <a:pt x="159" y="816"/>
                  </a:lnTo>
                  <a:lnTo>
                    <a:pt x="143" y="783"/>
                  </a:lnTo>
                  <a:lnTo>
                    <a:pt x="132" y="747"/>
                  </a:lnTo>
                  <a:lnTo>
                    <a:pt x="127" y="709"/>
                  </a:lnTo>
                  <a:lnTo>
                    <a:pt x="117" y="619"/>
                  </a:lnTo>
                  <a:lnTo>
                    <a:pt x="104" y="528"/>
                  </a:lnTo>
                  <a:lnTo>
                    <a:pt x="89" y="440"/>
                  </a:lnTo>
                  <a:lnTo>
                    <a:pt x="74" y="352"/>
                  </a:lnTo>
                  <a:lnTo>
                    <a:pt x="57" y="264"/>
                  </a:lnTo>
                  <a:lnTo>
                    <a:pt x="39" y="176"/>
                  </a:lnTo>
                  <a:lnTo>
                    <a:pt x="20" y="88"/>
                  </a:lnTo>
                  <a:lnTo>
                    <a:pt x="0" y="0"/>
                  </a:lnTo>
                  <a:lnTo>
                    <a:pt x="14" y="8"/>
                  </a:lnTo>
                  <a:lnTo>
                    <a:pt x="29" y="16"/>
                  </a:lnTo>
                  <a:lnTo>
                    <a:pt x="43" y="24"/>
                  </a:lnTo>
                  <a:lnTo>
                    <a:pt x="57" y="32"/>
                  </a:lnTo>
                  <a:lnTo>
                    <a:pt x="72" y="40"/>
                  </a:lnTo>
                  <a:lnTo>
                    <a:pt x="86" y="48"/>
                  </a:lnTo>
                  <a:lnTo>
                    <a:pt x="100" y="56"/>
                  </a:lnTo>
                  <a:lnTo>
                    <a:pt x="115" y="63"/>
                  </a:lnTo>
                  <a:lnTo>
                    <a:pt x="129" y="71"/>
                  </a:lnTo>
                  <a:lnTo>
                    <a:pt x="144" y="78"/>
                  </a:lnTo>
                  <a:lnTo>
                    <a:pt x="159" y="85"/>
                  </a:lnTo>
                  <a:lnTo>
                    <a:pt x="173" y="92"/>
                  </a:lnTo>
                  <a:lnTo>
                    <a:pt x="188" y="99"/>
                  </a:lnTo>
                  <a:lnTo>
                    <a:pt x="203" y="105"/>
                  </a:lnTo>
                  <a:lnTo>
                    <a:pt x="219" y="111"/>
                  </a:lnTo>
                  <a:lnTo>
                    <a:pt x="234" y="117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7446" name="Freeform 38"/>
            <p:cNvSpPr>
              <a:spLocks/>
            </p:cNvSpPr>
            <p:nvPr/>
          </p:nvSpPr>
          <p:spPr bwMode="auto">
            <a:xfrm>
              <a:off x="579" y="2177"/>
              <a:ext cx="104" cy="71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8" y="13"/>
                </a:cxn>
                <a:cxn ang="0">
                  <a:pos x="44" y="25"/>
                </a:cxn>
                <a:cxn ang="0">
                  <a:pos x="50" y="38"/>
                </a:cxn>
                <a:cxn ang="0">
                  <a:pos x="57" y="50"/>
                </a:cxn>
                <a:cxn ang="0">
                  <a:pos x="65" y="61"/>
                </a:cxn>
                <a:cxn ang="0">
                  <a:pos x="74" y="71"/>
                </a:cxn>
                <a:cxn ang="0">
                  <a:pos x="85" y="78"/>
                </a:cxn>
                <a:cxn ang="0">
                  <a:pos x="99" y="82"/>
                </a:cxn>
                <a:cxn ang="0">
                  <a:pos x="115" y="83"/>
                </a:cxn>
                <a:cxn ang="0">
                  <a:pos x="130" y="81"/>
                </a:cxn>
                <a:cxn ang="0">
                  <a:pos x="143" y="76"/>
                </a:cxn>
                <a:cxn ang="0">
                  <a:pos x="155" y="69"/>
                </a:cxn>
                <a:cxn ang="0">
                  <a:pos x="168" y="62"/>
                </a:cxn>
                <a:cxn ang="0">
                  <a:pos x="181" y="56"/>
                </a:cxn>
                <a:cxn ang="0">
                  <a:pos x="195" y="51"/>
                </a:cxn>
                <a:cxn ang="0">
                  <a:pos x="209" y="49"/>
                </a:cxn>
                <a:cxn ang="0">
                  <a:pos x="202" y="61"/>
                </a:cxn>
                <a:cxn ang="0">
                  <a:pos x="195" y="75"/>
                </a:cxn>
                <a:cxn ang="0">
                  <a:pos x="190" y="89"/>
                </a:cxn>
                <a:cxn ang="0">
                  <a:pos x="190" y="107"/>
                </a:cxn>
                <a:cxn ang="0">
                  <a:pos x="171" y="113"/>
                </a:cxn>
                <a:cxn ang="0">
                  <a:pos x="151" y="119"/>
                </a:cxn>
                <a:cxn ang="0">
                  <a:pos x="131" y="125"/>
                </a:cxn>
                <a:cxn ang="0">
                  <a:pos x="113" y="130"/>
                </a:cxn>
                <a:cxn ang="0">
                  <a:pos x="93" y="133"/>
                </a:cxn>
                <a:cxn ang="0">
                  <a:pos x="73" y="137"/>
                </a:cxn>
                <a:cxn ang="0">
                  <a:pos x="52" y="139"/>
                </a:cxn>
                <a:cxn ang="0">
                  <a:pos x="30" y="140"/>
                </a:cxn>
                <a:cxn ang="0">
                  <a:pos x="27" y="134"/>
                </a:cxn>
                <a:cxn ang="0">
                  <a:pos x="21" y="129"/>
                </a:cxn>
                <a:cxn ang="0">
                  <a:pos x="15" y="122"/>
                </a:cxn>
                <a:cxn ang="0">
                  <a:pos x="11" y="116"/>
                </a:cxn>
                <a:cxn ang="0">
                  <a:pos x="5" y="109"/>
                </a:cxn>
                <a:cxn ang="0">
                  <a:pos x="1" y="102"/>
                </a:cxn>
                <a:cxn ang="0">
                  <a:pos x="0" y="94"/>
                </a:cxn>
                <a:cxn ang="0">
                  <a:pos x="1" y="85"/>
                </a:cxn>
                <a:cxn ang="0">
                  <a:pos x="6" y="81"/>
                </a:cxn>
                <a:cxn ang="0">
                  <a:pos x="12" y="81"/>
                </a:cxn>
                <a:cxn ang="0">
                  <a:pos x="18" y="79"/>
                </a:cxn>
                <a:cxn ang="0">
                  <a:pos x="22" y="74"/>
                </a:cxn>
                <a:cxn ang="0">
                  <a:pos x="18" y="59"/>
                </a:cxn>
                <a:cxn ang="0">
                  <a:pos x="13" y="40"/>
                </a:cxn>
                <a:cxn ang="0">
                  <a:pos x="12" y="22"/>
                </a:cxn>
                <a:cxn ang="0">
                  <a:pos x="19" y="5"/>
                </a:cxn>
                <a:cxn ang="0">
                  <a:pos x="22" y="5"/>
                </a:cxn>
                <a:cxn ang="0">
                  <a:pos x="26" y="2"/>
                </a:cxn>
                <a:cxn ang="0">
                  <a:pos x="29" y="0"/>
                </a:cxn>
                <a:cxn ang="0">
                  <a:pos x="34" y="1"/>
                </a:cxn>
              </a:cxnLst>
              <a:rect l="0" t="0" r="r" b="b"/>
              <a:pathLst>
                <a:path w="209" h="140">
                  <a:moveTo>
                    <a:pt x="34" y="1"/>
                  </a:moveTo>
                  <a:lnTo>
                    <a:pt x="38" y="13"/>
                  </a:lnTo>
                  <a:lnTo>
                    <a:pt x="44" y="25"/>
                  </a:lnTo>
                  <a:lnTo>
                    <a:pt x="50" y="38"/>
                  </a:lnTo>
                  <a:lnTo>
                    <a:pt x="57" y="50"/>
                  </a:lnTo>
                  <a:lnTo>
                    <a:pt x="65" y="61"/>
                  </a:lnTo>
                  <a:lnTo>
                    <a:pt x="74" y="71"/>
                  </a:lnTo>
                  <a:lnTo>
                    <a:pt x="85" y="78"/>
                  </a:lnTo>
                  <a:lnTo>
                    <a:pt x="99" y="82"/>
                  </a:lnTo>
                  <a:lnTo>
                    <a:pt x="115" y="83"/>
                  </a:lnTo>
                  <a:lnTo>
                    <a:pt x="130" y="81"/>
                  </a:lnTo>
                  <a:lnTo>
                    <a:pt x="143" y="76"/>
                  </a:lnTo>
                  <a:lnTo>
                    <a:pt x="155" y="69"/>
                  </a:lnTo>
                  <a:lnTo>
                    <a:pt x="168" y="62"/>
                  </a:lnTo>
                  <a:lnTo>
                    <a:pt x="181" y="56"/>
                  </a:lnTo>
                  <a:lnTo>
                    <a:pt x="195" y="51"/>
                  </a:lnTo>
                  <a:lnTo>
                    <a:pt x="209" y="49"/>
                  </a:lnTo>
                  <a:lnTo>
                    <a:pt x="202" y="61"/>
                  </a:lnTo>
                  <a:lnTo>
                    <a:pt x="195" y="75"/>
                  </a:lnTo>
                  <a:lnTo>
                    <a:pt x="190" y="89"/>
                  </a:lnTo>
                  <a:lnTo>
                    <a:pt x="190" y="107"/>
                  </a:lnTo>
                  <a:lnTo>
                    <a:pt x="171" y="113"/>
                  </a:lnTo>
                  <a:lnTo>
                    <a:pt x="151" y="119"/>
                  </a:lnTo>
                  <a:lnTo>
                    <a:pt x="131" y="125"/>
                  </a:lnTo>
                  <a:lnTo>
                    <a:pt x="113" y="130"/>
                  </a:lnTo>
                  <a:lnTo>
                    <a:pt x="93" y="133"/>
                  </a:lnTo>
                  <a:lnTo>
                    <a:pt x="73" y="137"/>
                  </a:lnTo>
                  <a:lnTo>
                    <a:pt x="52" y="139"/>
                  </a:lnTo>
                  <a:lnTo>
                    <a:pt x="30" y="140"/>
                  </a:lnTo>
                  <a:lnTo>
                    <a:pt x="27" y="134"/>
                  </a:lnTo>
                  <a:lnTo>
                    <a:pt x="21" y="129"/>
                  </a:lnTo>
                  <a:lnTo>
                    <a:pt x="15" y="122"/>
                  </a:lnTo>
                  <a:lnTo>
                    <a:pt x="11" y="116"/>
                  </a:lnTo>
                  <a:lnTo>
                    <a:pt x="5" y="109"/>
                  </a:lnTo>
                  <a:lnTo>
                    <a:pt x="1" y="102"/>
                  </a:lnTo>
                  <a:lnTo>
                    <a:pt x="0" y="94"/>
                  </a:lnTo>
                  <a:lnTo>
                    <a:pt x="1" y="85"/>
                  </a:lnTo>
                  <a:lnTo>
                    <a:pt x="6" y="81"/>
                  </a:lnTo>
                  <a:lnTo>
                    <a:pt x="12" y="81"/>
                  </a:lnTo>
                  <a:lnTo>
                    <a:pt x="18" y="79"/>
                  </a:lnTo>
                  <a:lnTo>
                    <a:pt x="22" y="74"/>
                  </a:lnTo>
                  <a:lnTo>
                    <a:pt x="18" y="59"/>
                  </a:lnTo>
                  <a:lnTo>
                    <a:pt x="13" y="40"/>
                  </a:lnTo>
                  <a:lnTo>
                    <a:pt x="12" y="22"/>
                  </a:lnTo>
                  <a:lnTo>
                    <a:pt x="19" y="5"/>
                  </a:lnTo>
                  <a:lnTo>
                    <a:pt x="22" y="5"/>
                  </a:lnTo>
                  <a:lnTo>
                    <a:pt x="26" y="2"/>
                  </a:lnTo>
                  <a:lnTo>
                    <a:pt x="29" y="0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BFB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7447" name="Freeform 39"/>
            <p:cNvSpPr>
              <a:spLocks/>
            </p:cNvSpPr>
            <p:nvPr/>
          </p:nvSpPr>
          <p:spPr bwMode="auto">
            <a:xfrm>
              <a:off x="841" y="2233"/>
              <a:ext cx="177" cy="130"/>
            </a:xfrm>
            <a:custGeom>
              <a:avLst/>
              <a:gdLst/>
              <a:ahLst/>
              <a:cxnLst>
                <a:cxn ang="0">
                  <a:pos x="345" y="92"/>
                </a:cxn>
                <a:cxn ang="0">
                  <a:pos x="325" y="109"/>
                </a:cxn>
                <a:cxn ang="0">
                  <a:pos x="301" y="125"/>
                </a:cxn>
                <a:cxn ang="0">
                  <a:pos x="282" y="146"/>
                </a:cxn>
                <a:cxn ang="0">
                  <a:pos x="261" y="164"/>
                </a:cxn>
                <a:cxn ang="0">
                  <a:pos x="247" y="156"/>
                </a:cxn>
                <a:cxn ang="0">
                  <a:pos x="240" y="136"/>
                </a:cxn>
                <a:cxn ang="0">
                  <a:pos x="232" y="116"/>
                </a:cxn>
                <a:cxn ang="0">
                  <a:pos x="192" y="77"/>
                </a:cxn>
                <a:cxn ang="0">
                  <a:pos x="176" y="88"/>
                </a:cxn>
                <a:cxn ang="0">
                  <a:pos x="165" y="103"/>
                </a:cxn>
                <a:cxn ang="0">
                  <a:pos x="155" y="120"/>
                </a:cxn>
                <a:cxn ang="0">
                  <a:pos x="145" y="136"/>
                </a:cxn>
                <a:cxn ang="0">
                  <a:pos x="156" y="145"/>
                </a:cxn>
                <a:cxn ang="0">
                  <a:pos x="170" y="150"/>
                </a:cxn>
                <a:cxn ang="0">
                  <a:pos x="182" y="157"/>
                </a:cxn>
                <a:cxn ang="0">
                  <a:pos x="185" y="172"/>
                </a:cxn>
                <a:cxn ang="0">
                  <a:pos x="74" y="260"/>
                </a:cxn>
                <a:cxn ang="0">
                  <a:pos x="60" y="252"/>
                </a:cxn>
                <a:cxn ang="0">
                  <a:pos x="50" y="238"/>
                </a:cxn>
                <a:cxn ang="0">
                  <a:pos x="41" y="223"/>
                </a:cxn>
                <a:cxn ang="0">
                  <a:pos x="31" y="205"/>
                </a:cxn>
                <a:cxn ang="0">
                  <a:pos x="24" y="186"/>
                </a:cxn>
                <a:cxn ang="0">
                  <a:pos x="16" y="165"/>
                </a:cxn>
                <a:cxn ang="0">
                  <a:pos x="6" y="145"/>
                </a:cxn>
                <a:cxn ang="0">
                  <a:pos x="5" y="128"/>
                </a:cxn>
                <a:cxn ang="0">
                  <a:pos x="21" y="121"/>
                </a:cxn>
                <a:cxn ang="0">
                  <a:pos x="41" y="121"/>
                </a:cxn>
                <a:cxn ang="0">
                  <a:pos x="58" y="121"/>
                </a:cxn>
                <a:cxn ang="0">
                  <a:pos x="71" y="101"/>
                </a:cxn>
                <a:cxn ang="0">
                  <a:pos x="82" y="65"/>
                </a:cxn>
                <a:cxn ang="0">
                  <a:pos x="97" y="31"/>
                </a:cxn>
                <a:cxn ang="0">
                  <a:pos x="121" y="7"/>
                </a:cxn>
                <a:cxn ang="0">
                  <a:pos x="153" y="1"/>
                </a:cxn>
                <a:cxn ang="0">
                  <a:pos x="183" y="5"/>
                </a:cxn>
                <a:cxn ang="0">
                  <a:pos x="212" y="11"/>
                </a:cxn>
                <a:cxn ang="0">
                  <a:pos x="240" y="18"/>
                </a:cxn>
                <a:cxn ang="0">
                  <a:pos x="267" y="27"/>
                </a:cxn>
                <a:cxn ang="0">
                  <a:pos x="293" y="38"/>
                </a:cxn>
                <a:cxn ang="0">
                  <a:pos x="319" y="53"/>
                </a:cxn>
                <a:cxn ang="0">
                  <a:pos x="342" y="71"/>
                </a:cxn>
              </a:cxnLst>
              <a:rect l="0" t="0" r="r" b="b"/>
              <a:pathLst>
                <a:path w="354" h="260">
                  <a:moveTo>
                    <a:pt x="354" y="80"/>
                  </a:moveTo>
                  <a:lnTo>
                    <a:pt x="345" y="92"/>
                  </a:lnTo>
                  <a:lnTo>
                    <a:pt x="335" y="101"/>
                  </a:lnTo>
                  <a:lnTo>
                    <a:pt x="325" y="109"/>
                  </a:lnTo>
                  <a:lnTo>
                    <a:pt x="313" y="117"/>
                  </a:lnTo>
                  <a:lnTo>
                    <a:pt x="301" y="125"/>
                  </a:lnTo>
                  <a:lnTo>
                    <a:pt x="291" y="136"/>
                  </a:lnTo>
                  <a:lnTo>
                    <a:pt x="282" y="146"/>
                  </a:lnTo>
                  <a:lnTo>
                    <a:pt x="274" y="160"/>
                  </a:lnTo>
                  <a:lnTo>
                    <a:pt x="261" y="164"/>
                  </a:lnTo>
                  <a:lnTo>
                    <a:pt x="253" y="161"/>
                  </a:lnTo>
                  <a:lnTo>
                    <a:pt x="247" y="156"/>
                  </a:lnTo>
                  <a:lnTo>
                    <a:pt x="243" y="146"/>
                  </a:lnTo>
                  <a:lnTo>
                    <a:pt x="240" y="136"/>
                  </a:lnTo>
                  <a:lnTo>
                    <a:pt x="236" y="125"/>
                  </a:lnTo>
                  <a:lnTo>
                    <a:pt x="232" y="116"/>
                  </a:lnTo>
                  <a:lnTo>
                    <a:pt x="226" y="109"/>
                  </a:lnTo>
                  <a:lnTo>
                    <a:pt x="192" y="77"/>
                  </a:lnTo>
                  <a:lnTo>
                    <a:pt x="183" y="82"/>
                  </a:lnTo>
                  <a:lnTo>
                    <a:pt x="176" y="88"/>
                  </a:lnTo>
                  <a:lnTo>
                    <a:pt x="170" y="95"/>
                  </a:lnTo>
                  <a:lnTo>
                    <a:pt x="165" y="103"/>
                  </a:lnTo>
                  <a:lnTo>
                    <a:pt x="160" y="111"/>
                  </a:lnTo>
                  <a:lnTo>
                    <a:pt x="155" y="120"/>
                  </a:lnTo>
                  <a:lnTo>
                    <a:pt x="151" y="128"/>
                  </a:lnTo>
                  <a:lnTo>
                    <a:pt x="145" y="136"/>
                  </a:lnTo>
                  <a:lnTo>
                    <a:pt x="151" y="140"/>
                  </a:lnTo>
                  <a:lnTo>
                    <a:pt x="156" y="145"/>
                  </a:lnTo>
                  <a:lnTo>
                    <a:pt x="163" y="147"/>
                  </a:lnTo>
                  <a:lnTo>
                    <a:pt x="170" y="150"/>
                  </a:lnTo>
                  <a:lnTo>
                    <a:pt x="177" y="153"/>
                  </a:lnTo>
                  <a:lnTo>
                    <a:pt x="182" y="157"/>
                  </a:lnTo>
                  <a:lnTo>
                    <a:pt x="185" y="164"/>
                  </a:lnTo>
                  <a:lnTo>
                    <a:pt x="185" y="172"/>
                  </a:lnTo>
                  <a:lnTo>
                    <a:pt x="83" y="260"/>
                  </a:lnTo>
                  <a:lnTo>
                    <a:pt x="74" y="260"/>
                  </a:lnTo>
                  <a:lnTo>
                    <a:pt x="67" y="256"/>
                  </a:lnTo>
                  <a:lnTo>
                    <a:pt x="60" y="252"/>
                  </a:lnTo>
                  <a:lnTo>
                    <a:pt x="54" y="245"/>
                  </a:lnTo>
                  <a:lnTo>
                    <a:pt x="50" y="238"/>
                  </a:lnTo>
                  <a:lnTo>
                    <a:pt x="45" y="230"/>
                  </a:lnTo>
                  <a:lnTo>
                    <a:pt x="41" y="223"/>
                  </a:lnTo>
                  <a:lnTo>
                    <a:pt x="36" y="216"/>
                  </a:lnTo>
                  <a:lnTo>
                    <a:pt x="31" y="205"/>
                  </a:lnTo>
                  <a:lnTo>
                    <a:pt x="28" y="195"/>
                  </a:lnTo>
                  <a:lnTo>
                    <a:pt x="24" y="186"/>
                  </a:lnTo>
                  <a:lnTo>
                    <a:pt x="20" y="175"/>
                  </a:lnTo>
                  <a:lnTo>
                    <a:pt x="16" y="165"/>
                  </a:lnTo>
                  <a:lnTo>
                    <a:pt x="12" y="154"/>
                  </a:lnTo>
                  <a:lnTo>
                    <a:pt x="6" y="145"/>
                  </a:lnTo>
                  <a:lnTo>
                    <a:pt x="0" y="136"/>
                  </a:lnTo>
                  <a:lnTo>
                    <a:pt x="5" y="128"/>
                  </a:lnTo>
                  <a:lnTo>
                    <a:pt x="12" y="122"/>
                  </a:lnTo>
                  <a:lnTo>
                    <a:pt x="21" y="121"/>
                  </a:lnTo>
                  <a:lnTo>
                    <a:pt x="30" y="120"/>
                  </a:lnTo>
                  <a:lnTo>
                    <a:pt x="41" y="121"/>
                  </a:lnTo>
                  <a:lnTo>
                    <a:pt x="50" y="121"/>
                  </a:lnTo>
                  <a:lnTo>
                    <a:pt x="58" y="121"/>
                  </a:lnTo>
                  <a:lnTo>
                    <a:pt x="65" y="117"/>
                  </a:lnTo>
                  <a:lnTo>
                    <a:pt x="71" y="101"/>
                  </a:lnTo>
                  <a:lnTo>
                    <a:pt x="77" y="82"/>
                  </a:lnTo>
                  <a:lnTo>
                    <a:pt x="82" y="65"/>
                  </a:lnTo>
                  <a:lnTo>
                    <a:pt x="89" y="48"/>
                  </a:lnTo>
                  <a:lnTo>
                    <a:pt x="97" y="31"/>
                  </a:lnTo>
                  <a:lnTo>
                    <a:pt x="108" y="19"/>
                  </a:lnTo>
                  <a:lnTo>
                    <a:pt x="121" y="7"/>
                  </a:lnTo>
                  <a:lnTo>
                    <a:pt x="138" y="0"/>
                  </a:lnTo>
                  <a:lnTo>
                    <a:pt x="153" y="1"/>
                  </a:lnTo>
                  <a:lnTo>
                    <a:pt x="168" y="2"/>
                  </a:lnTo>
                  <a:lnTo>
                    <a:pt x="183" y="5"/>
                  </a:lnTo>
                  <a:lnTo>
                    <a:pt x="197" y="7"/>
                  </a:lnTo>
                  <a:lnTo>
                    <a:pt x="212" y="11"/>
                  </a:lnTo>
                  <a:lnTo>
                    <a:pt x="226" y="13"/>
                  </a:lnTo>
                  <a:lnTo>
                    <a:pt x="240" y="18"/>
                  </a:lnTo>
                  <a:lnTo>
                    <a:pt x="254" y="22"/>
                  </a:lnTo>
                  <a:lnTo>
                    <a:pt x="267" y="27"/>
                  </a:lnTo>
                  <a:lnTo>
                    <a:pt x="280" y="33"/>
                  </a:lnTo>
                  <a:lnTo>
                    <a:pt x="293" y="38"/>
                  </a:lnTo>
                  <a:lnTo>
                    <a:pt x="306" y="45"/>
                  </a:lnTo>
                  <a:lnTo>
                    <a:pt x="319" y="53"/>
                  </a:lnTo>
                  <a:lnTo>
                    <a:pt x="330" y="62"/>
                  </a:lnTo>
                  <a:lnTo>
                    <a:pt x="342" y="71"/>
                  </a:lnTo>
                  <a:lnTo>
                    <a:pt x="354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7448" name="Freeform 40"/>
            <p:cNvSpPr>
              <a:spLocks/>
            </p:cNvSpPr>
            <p:nvPr/>
          </p:nvSpPr>
          <p:spPr bwMode="auto">
            <a:xfrm>
              <a:off x="890" y="2245"/>
              <a:ext cx="45" cy="52"/>
            </a:xfrm>
            <a:custGeom>
              <a:avLst/>
              <a:gdLst/>
              <a:ahLst/>
              <a:cxnLst>
                <a:cxn ang="0">
                  <a:pos x="90" y="8"/>
                </a:cxn>
                <a:cxn ang="0">
                  <a:pos x="80" y="19"/>
                </a:cxn>
                <a:cxn ang="0">
                  <a:pos x="69" y="31"/>
                </a:cxn>
                <a:cxn ang="0">
                  <a:pos x="60" y="42"/>
                </a:cxn>
                <a:cxn ang="0">
                  <a:pos x="51" y="54"/>
                </a:cxn>
                <a:cxn ang="0">
                  <a:pos x="42" y="67"/>
                </a:cxn>
                <a:cxn ang="0">
                  <a:pos x="34" y="78"/>
                </a:cxn>
                <a:cxn ang="0">
                  <a:pos x="26" y="91"/>
                </a:cxn>
                <a:cxn ang="0">
                  <a:pos x="18" y="103"/>
                </a:cxn>
                <a:cxn ang="0">
                  <a:pos x="13" y="102"/>
                </a:cxn>
                <a:cxn ang="0">
                  <a:pos x="9" y="100"/>
                </a:cxn>
                <a:cxn ang="0">
                  <a:pos x="4" y="99"/>
                </a:cxn>
                <a:cxn ang="0">
                  <a:pos x="0" y="99"/>
                </a:cxn>
                <a:cxn ang="0">
                  <a:pos x="1" y="86"/>
                </a:cxn>
                <a:cxn ang="0">
                  <a:pos x="4" y="73"/>
                </a:cxn>
                <a:cxn ang="0">
                  <a:pos x="9" y="60"/>
                </a:cxn>
                <a:cxn ang="0">
                  <a:pos x="15" y="46"/>
                </a:cxn>
                <a:cxn ang="0">
                  <a:pos x="22" y="34"/>
                </a:cxn>
                <a:cxn ang="0">
                  <a:pos x="30" y="22"/>
                </a:cxn>
                <a:cxn ang="0">
                  <a:pos x="38" y="11"/>
                </a:cxn>
                <a:cxn ang="0">
                  <a:pos x="46" y="1"/>
                </a:cxn>
                <a:cxn ang="0">
                  <a:pos x="52" y="1"/>
                </a:cxn>
                <a:cxn ang="0">
                  <a:pos x="57" y="1"/>
                </a:cxn>
                <a:cxn ang="0">
                  <a:pos x="63" y="1"/>
                </a:cxn>
                <a:cxn ang="0">
                  <a:pos x="70" y="0"/>
                </a:cxn>
                <a:cxn ang="0">
                  <a:pos x="75" y="0"/>
                </a:cxn>
                <a:cxn ang="0">
                  <a:pos x="81" y="1"/>
                </a:cxn>
                <a:cxn ang="0">
                  <a:pos x="85" y="3"/>
                </a:cxn>
                <a:cxn ang="0">
                  <a:pos x="90" y="8"/>
                </a:cxn>
              </a:cxnLst>
              <a:rect l="0" t="0" r="r" b="b"/>
              <a:pathLst>
                <a:path w="90" h="103">
                  <a:moveTo>
                    <a:pt x="90" y="8"/>
                  </a:moveTo>
                  <a:lnTo>
                    <a:pt x="80" y="19"/>
                  </a:lnTo>
                  <a:lnTo>
                    <a:pt x="69" y="31"/>
                  </a:lnTo>
                  <a:lnTo>
                    <a:pt x="60" y="42"/>
                  </a:lnTo>
                  <a:lnTo>
                    <a:pt x="51" y="54"/>
                  </a:lnTo>
                  <a:lnTo>
                    <a:pt x="42" y="67"/>
                  </a:lnTo>
                  <a:lnTo>
                    <a:pt x="34" y="78"/>
                  </a:lnTo>
                  <a:lnTo>
                    <a:pt x="26" y="91"/>
                  </a:lnTo>
                  <a:lnTo>
                    <a:pt x="18" y="103"/>
                  </a:lnTo>
                  <a:lnTo>
                    <a:pt x="13" y="102"/>
                  </a:lnTo>
                  <a:lnTo>
                    <a:pt x="9" y="100"/>
                  </a:lnTo>
                  <a:lnTo>
                    <a:pt x="4" y="99"/>
                  </a:lnTo>
                  <a:lnTo>
                    <a:pt x="0" y="99"/>
                  </a:lnTo>
                  <a:lnTo>
                    <a:pt x="1" y="86"/>
                  </a:lnTo>
                  <a:lnTo>
                    <a:pt x="4" y="73"/>
                  </a:lnTo>
                  <a:lnTo>
                    <a:pt x="9" y="60"/>
                  </a:lnTo>
                  <a:lnTo>
                    <a:pt x="15" y="46"/>
                  </a:lnTo>
                  <a:lnTo>
                    <a:pt x="22" y="34"/>
                  </a:lnTo>
                  <a:lnTo>
                    <a:pt x="30" y="22"/>
                  </a:lnTo>
                  <a:lnTo>
                    <a:pt x="38" y="11"/>
                  </a:lnTo>
                  <a:lnTo>
                    <a:pt x="46" y="1"/>
                  </a:lnTo>
                  <a:lnTo>
                    <a:pt x="52" y="1"/>
                  </a:lnTo>
                  <a:lnTo>
                    <a:pt x="57" y="1"/>
                  </a:lnTo>
                  <a:lnTo>
                    <a:pt x="63" y="1"/>
                  </a:lnTo>
                  <a:lnTo>
                    <a:pt x="70" y="0"/>
                  </a:lnTo>
                  <a:lnTo>
                    <a:pt x="75" y="0"/>
                  </a:lnTo>
                  <a:lnTo>
                    <a:pt x="81" y="1"/>
                  </a:lnTo>
                  <a:lnTo>
                    <a:pt x="85" y="3"/>
                  </a:lnTo>
                  <a:lnTo>
                    <a:pt x="9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7449" name="Freeform 41"/>
            <p:cNvSpPr>
              <a:spLocks/>
            </p:cNvSpPr>
            <p:nvPr/>
          </p:nvSpPr>
          <p:spPr bwMode="auto">
            <a:xfrm>
              <a:off x="950" y="2257"/>
              <a:ext cx="46" cy="33"/>
            </a:xfrm>
            <a:custGeom>
              <a:avLst/>
              <a:gdLst/>
              <a:ahLst/>
              <a:cxnLst>
                <a:cxn ang="0">
                  <a:pos x="91" y="31"/>
                </a:cxn>
                <a:cxn ang="0">
                  <a:pos x="91" y="38"/>
                </a:cxn>
                <a:cxn ang="0">
                  <a:pos x="47" y="65"/>
                </a:cxn>
                <a:cxn ang="0">
                  <a:pos x="0" y="6"/>
                </a:cxn>
                <a:cxn ang="0">
                  <a:pos x="12" y="1"/>
                </a:cxn>
                <a:cxn ang="0">
                  <a:pos x="24" y="0"/>
                </a:cxn>
                <a:cxn ang="0">
                  <a:pos x="36" y="2"/>
                </a:cxn>
                <a:cxn ang="0">
                  <a:pos x="47" y="6"/>
                </a:cxn>
                <a:cxn ang="0">
                  <a:pos x="59" y="11"/>
                </a:cxn>
                <a:cxn ang="0">
                  <a:pos x="69" y="18"/>
                </a:cxn>
                <a:cxn ang="0">
                  <a:pos x="81" y="24"/>
                </a:cxn>
                <a:cxn ang="0">
                  <a:pos x="91" y="31"/>
                </a:cxn>
              </a:cxnLst>
              <a:rect l="0" t="0" r="r" b="b"/>
              <a:pathLst>
                <a:path w="91" h="65">
                  <a:moveTo>
                    <a:pt x="91" y="31"/>
                  </a:moveTo>
                  <a:lnTo>
                    <a:pt x="91" y="38"/>
                  </a:lnTo>
                  <a:lnTo>
                    <a:pt x="47" y="65"/>
                  </a:lnTo>
                  <a:lnTo>
                    <a:pt x="0" y="6"/>
                  </a:lnTo>
                  <a:lnTo>
                    <a:pt x="12" y="1"/>
                  </a:lnTo>
                  <a:lnTo>
                    <a:pt x="24" y="0"/>
                  </a:lnTo>
                  <a:lnTo>
                    <a:pt x="36" y="2"/>
                  </a:lnTo>
                  <a:lnTo>
                    <a:pt x="47" y="6"/>
                  </a:lnTo>
                  <a:lnTo>
                    <a:pt x="59" y="11"/>
                  </a:lnTo>
                  <a:lnTo>
                    <a:pt x="69" y="18"/>
                  </a:lnTo>
                  <a:lnTo>
                    <a:pt x="81" y="24"/>
                  </a:lnTo>
                  <a:lnTo>
                    <a:pt x="91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7450" name="Freeform 42"/>
            <p:cNvSpPr>
              <a:spLocks/>
            </p:cNvSpPr>
            <p:nvPr/>
          </p:nvSpPr>
          <p:spPr bwMode="auto">
            <a:xfrm>
              <a:off x="861" y="2308"/>
              <a:ext cx="49" cy="39"/>
            </a:xfrm>
            <a:custGeom>
              <a:avLst/>
              <a:gdLst/>
              <a:ahLst/>
              <a:cxnLst>
                <a:cxn ang="0">
                  <a:pos x="97" y="22"/>
                </a:cxn>
                <a:cxn ang="0">
                  <a:pos x="91" y="29"/>
                </a:cxn>
                <a:cxn ang="0">
                  <a:pos x="83" y="37"/>
                </a:cxn>
                <a:cxn ang="0">
                  <a:pos x="76" y="44"/>
                </a:cxn>
                <a:cxn ang="0">
                  <a:pos x="68" y="51"/>
                </a:cxn>
                <a:cxn ang="0">
                  <a:pos x="59" y="58"/>
                </a:cxn>
                <a:cxn ang="0">
                  <a:pos x="51" y="65"/>
                </a:cxn>
                <a:cxn ang="0">
                  <a:pos x="42" y="70"/>
                </a:cxn>
                <a:cxn ang="0">
                  <a:pos x="36" y="77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26" y="1"/>
                </a:cxn>
                <a:cxn ang="0">
                  <a:pos x="38" y="4"/>
                </a:cxn>
                <a:cxn ang="0">
                  <a:pos x="49" y="9"/>
                </a:cxn>
                <a:cxn ang="0">
                  <a:pos x="61" y="12"/>
                </a:cxn>
                <a:cxn ang="0">
                  <a:pos x="73" y="17"/>
                </a:cxn>
                <a:cxn ang="0">
                  <a:pos x="84" y="19"/>
                </a:cxn>
                <a:cxn ang="0">
                  <a:pos x="97" y="22"/>
                </a:cxn>
              </a:cxnLst>
              <a:rect l="0" t="0" r="r" b="b"/>
              <a:pathLst>
                <a:path w="97" h="77">
                  <a:moveTo>
                    <a:pt x="97" y="22"/>
                  </a:moveTo>
                  <a:lnTo>
                    <a:pt x="91" y="29"/>
                  </a:lnTo>
                  <a:lnTo>
                    <a:pt x="83" y="37"/>
                  </a:lnTo>
                  <a:lnTo>
                    <a:pt x="76" y="44"/>
                  </a:lnTo>
                  <a:lnTo>
                    <a:pt x="68" y="51"/>
                  </a:lnTo>
                  <a:lnTo>
                    <a:pt x="59" y="58"/>
                  </a:lnTo>
                  <a:lnTo>
                    <a:pt x="51" y="65"/>
                  </a:lnTo>
                  <a:lnTo>
                    <a:pt x="42" y="70"/>
                  </a:lnTo>
                  <a:lnTo>
                    <a:pt x="36" y="77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6" y="1"/>
                  </a:lnTo>
                  <a:lnTo>
                    <a:pt x="38" y="4"/>
                  </a:lnTo>
                  <a:lnTo>
                    <a:pt x="49" y="9"/>
                  </a:lnTo>
                  <a:lnTo>
                    <a:pt x="61" y="12"/>
                  </a:lnTo>
                  <a:lnTo>
                    <a:pt x="73" y="17"/>
                  </a:lnTo>
                  <a:lnTo>
                    <a:pt x="84" y="19"/>
                  </a:lnTo>
                  <a:lnTo>
                    <a:pt x="97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7451" name="Freeform 43"/>
            <p:cNvSpPr>
              <a:spLocks/>
            </p:cNvSpPr>
            <p:nvPr/>
          </p:nvSpPr>
          <p:spPr bwMode="auto">
            <a:xfrm>
              <a:off x="996" y="2317"/>
              <a:ext cx="110" cy="174"/>
            </a:xfrm>
            <a:custGeom>
              <a:avLst/>
              <a:gdLst/>
              <a:ahLst/>
              <a:cxnLst>
                <a:cxn ang="0">
                  <a:pos x="158" y="52"/>
                </a:cxn>
                <a:cxn ang="0">
                  <a:pos x="153" y="68"/>
                </a:cxn>
                <a:cxn ang="0">
                  <a:pos x="142" y="73"/>
                </a:cxn>
                <a:cxn ang="0">
                  <a:pos x="133" y="77"/>
                </a:cxn>
                <a:cxn ang="0">
                  <a:pos x="143" y="99"/>
                </a:cxn>
                <a:cxn ang="0">
                  <a:pos x="177" y="132"/>
                </a:cxn>
                <a:cxn ang="0">
                  <a:pos x="208" y="165"/>
                </a:cxn>
                <a:cxn ang="0">
                  <a:pos x="222" y="203"/>
                </a:cxn>
                <a:cxn ang="0">
                  <a:pos x="203" y="248"/>
                </a:cxn>
                <a:cxn ang="0">
                  <a:pos x="164" y="290"/>
                </a:cxn>
                <a:cxn ang="0">
                  <a:pos x="120" y="324"/>
                </a:cxn>
                <a:cxn ang="0">
                  <a:pos x="70" y="345"/>
                </a:cxn>
                <a:cxn ang="0">
                  <a:pos x="35" y="335"/>
                </a:cxn>
                <a:cxn ang="0">
                  <a:pos x="20" y="307"/>
                </a:cxn>
                <a:cxn ang="0">
                  <a:pos x="10" y="278"/>
                </a:cxn>
                <a:cxn ang="0">
                  <a:pos x="3" y="247"/>
                </a:cxn>
                <a:cxn ang="0">
                  <a:pos x="11" y="227"/>
                </a:cxn>
                <a:cxn ang="0">
                  <a:pos x="35" y="229"/>
                </a:cxn>
                <a:cxn ang="0">
                  <a:pos x="60" y="233"/>
                </a:cxn>
                <a:cxn ang="0">
                  <a:pos x="82" y="237"/>
                </a:cxn>
                <a:cxn ang="0">
                  <a:pos x="97" y="232"/>
                </a:cxn>
                <a:cxn ang="0">
                  <a:pos x="107" y="227"/>
                </a:cxn>
                <a:cxn ang="0">
                  <a:pos x="116" y="222"/>
                </a:cxn>
                <a:cxn ang="0">
                  <a:pos x="119" y="211"/>
                </a:cxn>
                <a:cxn ang="0">
                  <a:pos x="107" y="196"/>
                </a:cxn>
                <a:cxn ang="0">
                  <a:pos x="93" y="175"/>
                </a:cxn>
                <a:cxn ang="0">
                  <a:pos x="78" y="156"/>
                </a:cxn>
                <a:cxn ang="0">
                  <a:pos x="62" y="141"/>
                </a:cxn>
                <a:cxn ang="0">
                  <a:pos x="47" y="143"/>
                </a:cxn>
                <a:cxn ang="0">
                  <a:pos x="36" y="154"/>
                </a:cxn>
                <a:cxn ang="0">
                  <a:pos x="20" y="120"/>
                </a:cxn>
                <a:cxn ang="0">
                  <a:pos x="20" y="44"/>
                </a:cxn>
                <a:cxn ang="0">
                  <a:pos x="26" y="3"/>
                </a:cxn>
                <a:cxn ang="0">
                  <a:pos x="41" y="0"/>
                </a:cxn>
                <a:cxn ang="0">
                  <a:pos x="57" y="4"/>
                </a:cxn>
                <a:cxn ang="0">
                  <a:pos x="73" y="10"/>
                </a:cxn>
                <a:cxn ang="0">
                  <a:pos x="90" y="18"/>
                </a:cxn>
                <a:cxn ang="0">
                  <a:pos x="109" y="26"/>
                </a:cxn>
                <a:cxn ang="0">
                  <a:pos x="130" y="29"/>
                </a:cxn>
                <a:cxn ang="0">
                  <a:pos x="150" y="36"/>
                </a:cxn>
              </a:cxnLst>
              <a:rect l="0" t="0" r="r" b="b"/>
              <a:pathLst>
                <a:path w="222" h="348">
                  <a:moveTo>
                    <a:pt x="158" y="43"/>
                  </a:moveTo>
                  <a:lnTo>
                    <a:pt x="158" y="52"/>
                  </a:lnTo>
                  <a:lnTo>
                    <a:pt x="157" y="61"/>
                  </a:lnTo>
                  <a:lnTo>
                    <a:pt x="153" y="68"/>
                  </a:lnTo>
                  <a:lnTo>
                    <a:pt x="146" y="73"/>
                  </a:lnTo>
                  <a:lnTo>
                    <a:pt x="142" y="73"/>
                  </a:lnTo>
                  <a:lnTo>
                    <a:pt x="137" y="74"/>
                  </a:lnTo>
                  <a:lnTo>
                    <a:pt x="133" y="77"/>
                  </a:lnTo>
                  <a:lnTo>
                    <a:pt x="129" y="80"/>
                  </a:lnTo>
                  <a:lnTo>
                    <a:pt x="143" y="99"/>
                  </a:lnTo>
                  <a:lnTo>
                    <a:pt x="159" y="116"/>
                  </a:lnTo>
                  <a:lnTo>
                    <a:pt x="177" y="132"/>
                  </a:lnTo>
                  <a:lnTo>
                    <a:pt x="194" y="147"/>
                  </a:lnTo>
                  <a:lnTo>
                    <a:pt x="208" y="165"/>
                  </a:lnTo>
                  <a:lnTo>
                    <a:pt x="218" y="183"/>
                  </a:lnTo>
                  <a:lnTo>
                    <a:pt x="222" y="203"/>
                  </a:lnTo>
                  <a:lnTo>
                    <a:pt x="220" y="226"/>
                  </a:lnTo>
                  <a:lnTo>
                    <a:pt x="203" y="248"/>
                  </a:lnTo>
                  <a:lnTo>
                    <a:pt x="185" y="269"/>
                  </a:lnTo>
                  <a:lnTo>
                    <a:pt x="164" y="290"/>
                  </a:lnTo>
                  <a:lnTo>
                    <a:pt x="143" y="307"/>
                  </a:lnTo>
                  <a:lnTo>
                    <a:pt x="120" y="324"/>
                  </a:lnTo>
                  <a:lnTo>
                    <a:pt x="96" y="336"/>
                  </a:lnTo>
                  <a:lnTo>
                    <a:pt x="70" y="345"/>
                  </a:lnTo>
                  <a:lnTo>
                    <a:pt x="45" y="348"/>
                  </a:lnTo>
                  <a:lnTo>
                    <a:pt x="35" y="335"/>
                  </a:lnTo>
                  <a:lnTo>
                    <a:pt x="27" y="321"/>
                  </a:lnTo>
                  <a:lnTo>
                    <a:pt x="20" y="307"/>
                  </a:lnTo>
                  <a:lnTo>
                    <a:pt x="14" y="292"/>
                  </a:lnTo>
                  <a:lnTo>
                    <a:pt x="10" y="278"/>
                  </a:lnTo>
                  <a:lnTo>
                    <a:pt x="5" y="263"/>
                  </a:lnTo>
                  <a:lnTo>
                    <a:pt x="3" y="247"/>
                  </a:lnTo>
                  <a:lnTo>
                    <a:pt x="0" y="231"/>
                  </a:lnTo>
                  <a:lnTo>
                    <a:pt x="11" y="227"/>
                  </a:lnTo>
                  <a:lnTo>
                    <a:pt x="22" y="227"/>
                  </a:lnTo>
                  <a:lnTo>
                    <a:pt x="35" y="229"/>
                  </a:lnTo>
                  <a:lnTo>
                    <a:pt x="47" y="231"/>
                  </a:lnTo>
                  <a:lnTo>
                    <a:pt x="60" y="233"/>
                  </a:lnTo>
                  <a:lnTo>
                    <a:pt x="71" y="236"/>
                  </a:lnTo>
                  <a:lnTo>
                    <a:pt x="82" y="237"/>
                  </a:lnTo>
                  <a:lnTo>
                    <a:pt x="92" y="234"/>
                  </a:lnTo>
                  <a:lnTo>
                    <a:pt x="97" y="232"/>
                  </a:lnTo>
                  <a:lnTo>
                    <a:pt x="101" y="230"/>
                  </a:lnTo>
                  <a:lnTo>
                    <a:pt x="107" y="227"/>
                  </a:lnTo>
                  <a:lnTo>
                    <a:pt x="113" y="225"/>
                  </a:lnTo>
                  <a:lnTo>
                    <a:pt x="116" y="222"/>
                  </a:lnTo>
                  <a:lnTo>
                    <a:pt x="119" y="217"/>
                  </a:lnTo>
                  <a:lnTo>
                    <a:pt x="119" y="211"/>
                  </a:lnTo>
                  <a:lnTo>
                    <a:pt x="114" y="205"/>
                  </a:lnTo>
                  <a:lnTo>
                    <a:pt x="107" y="196"/>
                  </a:lnTo>
                  <a:lnTo>
                    <a:pt x="100" y="186"/>
                  </a:lnTo>
                  <a:lnTo>
                    <a:pt x="93" y="175"/>
                  </a:lnTo>
                  <a:lnTo>
                    <a:pt x="86" y="165"/>
                  </a:lnTo>
                  <a:lnTo>
                    <a:pt x="78" y="156"/>
                  </a:lnTo>
                  <a:lnTo>
                    <a:pt x="70" y="147"/>
                  </a:lnTo>
                  <a:lnTo>
                    <a:pt x="62" y="141"/>
                  </a:lnTo>
                  <a:lnTo>
                    <a:pt x="51" y="135"/>
                  </a:lnTo>
                  <a:lnTo>
                    <a:pt x="47" y="143"/>
                  </a:lnTo>
                  <a:lnTo>
                    <a:pt x="42" y="150"/>
                  </a:lnTo>
                  <a:lnTo>
                    <a:pt x="36" y="154"/>
                  </a:lnTo>
                  <a:lnTo>
                    <a:pt x="26" y="153"/>
                  </a:lnTo>
                  <a:lnTo>
                    <a:pt x="20" y="120"/>
                  </a:lnTo>
                  <a:lnTo>
                    <a:pt x="19" y="83"/>
                  </a:lnTo>
                  <a:lnTo>
                    <a:pt x="20" y="44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5" y="7"/>
                  </a:lnTo>
                  <a:lnTo>
                    <a:pt x="73" y="10"/>
                  </a:lnTo>
                  <a:lnTo>
                    <a:pt x="82" y="11"/>
                  </a:lnTo>
                  <a:lnTo>
                    <a:pt x="90" y="18"/>
                  </a:lnTo>
                  <a:lnTo>
                    <a:pt x="99" y="22"/>
                  </a:lnTo>
                  <a:lnTo>
                    <a:pt x="109" y="26"/>
                  </a:lnTo>
                  <a:lnTo>
                    <a:pt x="120" y="27"/>
                  </a:lnTo>
                  <a:lnTo>
                    <a:pt x="130" y="29"/>
                  </a:lnTo>
                  <a:lnTo>
                    <a:pt x="141" y="32"/>
                  </a:lnTo>
                  <a:lnTo>
                    <a:pt x="150" y="36"/>
                  </a:lnTo>
                  <a:lnTo>
                    <a:pt x="158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7452" name="Freeform 44"/>
            <p:cNvSpPr>
              <a:spLocks/>
            </p:cNvSpPr>
            <p:nvPr/>
          </p:nvSpPr>
          <p:spPr bwMode="auto">
            <a:xfrm>
              <a:off x="1019" y="2333"/>
              <a:ext cx="28" cy="33"/>
            </a:xfrm>
            <a:custGeom>
              <a:avLst/>
              <a:gdLst/>
              <a:ahLst/>
              <a:cxnLst>
                <a:cxn ang="0">
                  <a:pos x="54" y="22"/>
                </a:cxn>
                <a:cxn ang="0">
                  <a:pos x="48" y="25"/>
                </a:cxn>
                <a:cxn ang="0">
                  <a:pos x="41" y="30"/>
                </a:cxn>
                <a:cxn ang="0">
                  <a:pos x="34" y="36"/>
                </a:cxn>
                <a:cxn ang="0">
                  <a:pos x="28" y="43"/>
                </a:cxn>
                <a:cxn ang="0">
                  <a:pos x="21" y="50"/>
                </a:cxn>
                <a:cxn ang="0">
                  <a:pos x="14" y="55"/>
                </a:cxn>
                <a:cxn ang="0">
                  <a:pos x="7" y="61"/>
                </a:cxn>
                <a:cxn ang="0">
                  <a:pos x="0" y="66"/>
                </a:cxn>
                <a:cxn ang="0">
                  <a:pos x="0" y="0"/>
                </a:cxn>
                <a:cxn ang="0">
                  <a:pos x="8" y="1"/>
                </a:cxn>
                <a:cxn ang="0">
                  <a:pos x="16" y="2"/>
                </a:cxn>
                <a:cxn ang="0">
                  <a:pos x="23" y="4"/>
                </a:cxn>
                <a:cxn ang="0">
                  <a:pos x="31" y="7"/>
                </a:cxn>
                <a:cxn ang="0">
                  <a:pos x="37" y="10"/>
                </a:cxn>
                <a:cxn ang="0">
                  <a:pos x="44" y="14"/>
                </a:cxn>
                <a:cxn ang="0">
                  <a:pos x="50" y="17"/>
                </a:cxn>
                <a:cxn ang="0">
                  <a:pos x="54" y="22"/>
                </a:cxn>
              </a:cxnLst>
              <a:rect l="0" t="0" r="r" b="b"/>
              <a:pathLst>
                <a:path w="54" h="66">
                  <a:moveTo>
                    <a:pt x="54" y="22"/>
                  </a:moveTo>
                  <a:lnTo>
                    <a:pt x="48" y="25"/>
                  </a:lnTo>
                  <a:lnTo>
                    <a:pt x="41" y="30"/>
                  </a:lnTo>
                  <a:lnTo>
                    <a:pt x="34" y="36"/>
                  </a:lnTo>
                  <a:lnTo>
                    <a:pt x="28" y="43"/>
                  </a:lnTo>
                  <a:lnTo>
                    <a:pt x="21" y="50"/>
                  </a:lnTo>
                  <a:lnTo>
                    <a:pt x="14" y="55"/>
                  </a:lnTo>
                  <a:lnTo>
                    <a:pt x="7" y="61"/>
                  </a:lnTo>
                  <a:lnTo>
                    <a:pt x="0" y="66"/>
                  </a:lnTo>
                  <a:lnTo>
                    <a:pt x="0" y="0"/>
                  </a:lnTo>
                  <a:lnTo>
                    <a:pt x="8" y="1"/>
                  </a:lnTo>
                  <a:lnTo>
                    <a:pt x="16" y="2"/>
                  </a:lnTo>
                  <a:lnTo>
                    <a:pt x="23" y="4"/>
                  </a:lnTo>
                  <a:lnTo>
                    <a:pt x="31" y="7"/>
                  </a:lnTo>
                  <a:lnTo>
                    <a:pt x="37" y="10"/>
                  </a:lnTo>
                  <a:lnTo>
                    <a:pt x="44" y="14"/>
                  </a:lnTo>
                  <a:lnTo>
                    <a:pt x="50" y="17"/>
                  </a:lnTo>
                  <a:lnTo>
                    <a:pt x="54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7453" name="Freeform 45"/>
            <p:cNvSpPr>
              <a:spLocks/>
            </p:cNvSpPr>
            <p:nvPr/>
          </p:nvSpPr>
          <p:spPr bwMode="auto">
            <a:xfrm>
              <a:off x="1035" y="2368"/>
              <a:ext cx="56" cy="68"/>
            </a:xfrm>
            <a:custGeom>
              <a:avLst/>
              <a:gdLst/>
              <a:ahLst/>
              <a:cxnLst>
                <a:cxn ang="0">
                  <a:pos x="114" y="110"/>
                </a:cxn>
                <a:cxn ang="0">
                  <a:pos x="87" y="136"/>
                </a:cxn>
                <a:cxn ang="0">
                  <a:pos x="77" y="121"/>
                </a:cxn>
                <a:cxn ang="0">
                  <a:pos x="68" y="105"/>
                </a:cxn>
                <a:cxn ang="0">
                  <a:pos x="59" y="87"/>
                </a:cxn>
                <a:cxn ang="0">
                  <a:pos x="50" y="70"/>
                </a:cxn>
                <a:cxn ang="0">
                  <a:pos x="41" y="54"/>
                </a:cxn>
                <a:cxn ang="0">
                  <a:pos x="29" y="39"/>
                </a:cxn>
                <a:cxn ang="0">
                  <a:pos x="15" y="26"/>
                </a:cxn>
                <a:cxn ang="0">
                  <a:pos x="0" y="15"/>
                </a:cxn>
                <a:cxn ang="0">
                  <a:pos x="22" y="0"/>
                </a:cxn>
                <a:cxn ang="0">
                  <a:pos x="35" y="13"/>
                </a:cxn>
                <a:cxn ang="0">
                  <a:pos x="49" y="26"/>
                </a:cxn>
                <a:cxn ang="0">
                  <a:pos x="63" y="37"/>
                </a:cxn>
                <a:cxn ang="0">
                  <a:pos x="75" y="50"/>
                </a:cxn>
                <a:cxn ang="0">
                  <a:pos x="88" y="63"/>
                </a:cxn>
                <a:cxn ang="0">
                  <a:pos x="99" y="77"/>
                </a:cxn>
                <a:cxn ang="0">
                  <a:pos x="108" y="93"/>
                </a:cxn>
                <a:cxn ang="0">
                  <a:pos x="114" y="110"/>
                </a:cxn>
              </a:cxnLst>
              <a:rect l="0" t="0" r="r" b="b"/>
              <a:pathLst>
                <a:path w="114" h="136">
                  <a:moveTo>
                    <a:pt x="114" y="110"/>
                  </a:moveTo>
                  <a:lnTo>
                    <a:pt x="87" y="136"/>
                  </a:lnTo>
                  <a:lnTo>
                    <a:pt x="77" y="121"/>
                  </a:lnTo>
                  <a:lnTo>
                    <a:pt x="68" y="105"/>
                  </a:lnTo>
                  <a:lnTo>
                    <a:pt x="59" y="87"/>
                  </a:lnTo>
                  <a:lnTo>
                    <a:pt x="50" y="70"/>
                  </a:lnTo>
                  <a:lnTo>
                    <a:pt x="41" y="54"/>
                  </a:lnTo>
                  <a:lnTo>
                    <a:pt x="29" y="39"/>
                  </a:lnTo>
                  <a:lnTo>
                    <a:pt x="15" y="26"/>
                  </a:lnTo>
                  <a:lnTo>
                    <a:pt x="0" y="15"/>
                  </a:lnTo>
                  <a:lnTo>
                    <a:pt x="22" y="0"/>
                  </a:lnTo>
                  <a:lnTo>
                    <a:pt x="35" y="13"/>
                  </a:lnTo>
                  <a:lnTo>
                    <a:pt x="49" y="26"/>
                  </a:lnTo>
                  <a:lnTo>
                    <a:pt x="63" y="37"/>
                  </a:lnTo>
                  <a:lnTo>
                    <a:pt x="75" y="50"/>
                  </a:lnTo>
                  <a:lnTo>
                    <a:pt x="88" y="63"/>
                  </a:lnTo>
                  <a:lnTo>
                    <a:pt x="99" y="77"/>
                  </a:lnTo>
                  <a:lnTo>
                    <a:pt x="108" y="93"/>
                  </a:lnTo>
                  <a:lnTo>
                    <a:pt x="114" y="1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7454" name="Freeform 46"/>
            <p:cNvSpPr>
              <a:spLocks/>
            </p:cNvSpPr>
            <p:nvPr/>
          </p:nvSpPr>
          <p:spPr bwMode="auto">
            <a:xfrm>
              <a:off x="832" y="2381"/>
              <a:ext cx="149" cy="167"/>
            </a:xfrm>
            <a:custGeom>
              <a:avLst/>
              <a:gdLst/>
              <a:ahLst/>
              <a:cxnLst>
                <a:cxn ang="0">
                  <a:pos x="160" y="48"/>
                </a:cxn>
                <a:cxn ang="0">
                  <a:pos x="152" y="60"/>
                </a:cxn>
                <a:cxn ang="0">
                  <a:pos x="140" y="67"/>
                </a:cxn>
                <a:cxn ang="0">
                  <a:pos x="126" y="74"/>
                </a:cxn>
                <a:cxn ang="0">
                  <a:pos x="115" y="88"/>
                </a:cxn>
                <a:cxn ang="0">
                  <a:pos x="102" y="103"/>
                </a:cxn>
                <a:cxn ang="0">
                  <a:pos x="91" y="117"/>
                </a:cxn>
                <a:cxn ang="0">
                  <a:pos x="83" y="133"/>
                </a:cxn>
                <a:cxn ang="0">
                  <a:pos x="89" y="152"/>
                </a:cxn>
                <a:cxn ang="0">
                  <a:pos x="104" y="167"/>
                </a:cxn>
                <a:cxn ang="0">
                  <a:pos x="122" y="178"/>
                </a:cxn>
                <a:cxn ang="0">
                  <a:pos x="143" y="185"/>
                </a:cxn>
                <a:cxn ang="0">
                  <a:pos x="153" y="177"/>
                </a:cxn>
                <a:cxn ang="0">
                  <a:pos x="147" y="154"/>
                </a:cxn>
                <a:cxn ang="0">
                  <a:pos x="166" y="148"/>
                </a:cxn>
                <a:cxn ang="0">
                  <a:pos x="181" y="155"/>
                </a:cxn>
                <a:cxn ang="0">
                  <a:pos x="195" y="164"/>
                </a:cxn>
                <a:cxn ang="0">
                  <a:pos x="210" y="174"/>
                </a:cxn>
                <a:cxn ang="0">
                  <a:pos x="229" y="179"/>
                </a:cxn>
                <a:cxn ang="0">
                  <a:pos x="251" y="179"/>
                </a:cxn>
                <a:cxn ang="0">
                  <a:pos x="274" y="178"/>
                </a:cxn>
                <a:cxn ang="0">
                  <a:pos x="293" y="185"/>
                </a:cxn>
                <a:cxn ang="0">
                  <a:pos x="290" y="214"/>
                </a:cxn>
                <a:cxn ang="0">
                  <a:pos x="266" y="255"/>
                </a:cxn>
                <a:cxn ang="0">
                  <a:pos x="235" y="292"/>
                </a:cxn>
                <a:cxn ang="0">
                  <a:pos x="199" y="322"/>
                </a:cxn>
                <a:cxn ang="0">
                  <a:pos x="172" y="323"/>
                </a:cxn>
                <a:cxn ang="0">
                  <a:pos x="172" y="298"/>
                </a:cxn>
                <a:cxn ang="0">
                  <a:pos x="148" y="280"/>
                </a:cxn>
                <a:cxn ang="0">
                  <a:pos x="98" y="270"/>
                </a:cxn>
                <a:cxn ang="0">
                  <a:pos x="51" y="253"/>
                </a:cxn>
                <a:cxn ang="0">
                  <a:pos x="13" y="224"/>
                </a:cxn>
                <a:cxn ang="0">
                  <a:pos x="3" y="175"/>
                </a:cxn>
                <a:cxn ang="0">
                  <a:pos x="9" y="122"/>
                </a:cxn>
                <a:cxn ang="0">
                  <a:pos x="20" y="70"/>
                </a:cxn>
                <a:cxn ang="0">
                  <a:pos x="39" y="22"/>
                </a:cxn>
                <a:cxn ang="0">
                  <a:pos x="67" y="0"/>
                </a:cxn>
                <a:cxn ang="0">
                  <a:pos x="98" y="4"/>
                </a:cxn>
                <a:cxn ang="0">
                  <a:pos x="126" y="15"/>
                </a:cxn>
                <a:cxn ang="0">
                  <a:pos x="150" y="30"/>
                </a:cxn>
              </a:cxnLst>
              <a:rect l="0" t="0" r="r" b="b"/>
              <a:pathLst>
                <a:path w="299" h="334">
                  <a:moveTo>
                    <a:pt x="160" y="40"/>
                  </a:moveTo>
                  <a:lnTo>
                    <a:pt x="160" y="48"/>
                  </a:lnTo>
                  <a:lnTo>
                    <a:pt x="157" y="55"/>
                  </a:lnTo>
                  <a:lnTo>
                    <a:pt x="152" y="60"/>
                  </a:lnTo>
                  <a:lnTo>
                    <a:pt x="147" y="64"/>
                  </a:lnTo>
                  <a:lnTo>
                    <a:pt x="140" y="67"/>
                  </a:lnTo>
                  <a:lnTo>
                    <a:pt x="133" y="70"/>
                  </a:lnTo>
                  <a:lnTo>
                    <a:pt x="126" y="74"/>
                  </a:lnTo>
                  <a:lnTo>
                    <a:pt x="121" y="80"/>
                  </a:lnTo>
                  <a:lnTo>
                    <a:pt x="115" y="88"/>
                  </a:lnTo>
                  <a:lnTo>
                    <a:pt x="109" y="95"/>
                  </a:lnTo>
                  <a:lnTo>
                    <a:pt x="102" y="103"/>
                  </a:lnTo>
                  <a:lnTo>
                    <a:pt x="97" y="110"/>
                  </a:lnTo>
                  <a:lnTo>
                    <a:pt x="91" y="117"/>
                  </a:lnTo>
                  <a:lnTo>
                    <a:pt x="86" y="125"/>
                  </a:lnTo>
                  <a:lnTo>
                    <a:pt x="83" y="133"/>
                  </a:lnTo>
                  <a:lnTo>
                    <a:pt x="82" y="142"/>
                  </a:lnTo>
                  <a:lnTo>
                    <a:pt x="89" y="152"/>
                  </a:lnTo>
                  <a:lnTo>
                    <a:pt x="96" y="160"/>
                  </a:lnTo>
                  <a:lnTo>
                    <a:pt x="104" y="167"/>
                  </a:lnTo>
                  <a:lnTo>
                    <a:pt x="113" y="174"/>
                  </a:lnTo>
                  <a:lnTo>
                    <a:pt x="122" y="178"/>
                  </a:lnTo>
                  <a:lnTo>
                    <a:pt x="133" y="182"/>
                  </a:lnTo>
                  <a:lnTo>
                    <a:pt x="143" y="185"/>
                  </a:lnTo>
                  <a:lnTo>
                    <a:pt x="155" y="188"/>
                  </a:lnTo>
                  <a:lnTo>
                    <a:pt x="153" y="177"/>
                  </a:lnTo>
                  <a:lnTo>
                    <a:pt x="149" y="166"/>
                  </a:lnTo>
                  <a:lnTo>
                    <a:pt x="147" y="154"/>
                  </a:lnTo>
                  <a:lnTo>
                    <a:pt x="157" y="147"/>
                  </a:lnTo>
                  <a:lnTo>
                    <a:pt x="166" y="148"/>
                  </a:lnTo>
                  <a:lnTo>
                    <a:pt x="173" y="152"/>
                  </a:lnTo>
                  <a:lnTo>
                    <a:pt x="181" y="155"/>
                  </a:lnTo>
                  <a:lnTo>
                    <a:pt x="188" y="160"/>
                  </a:lnTo>
                  <a:lnTo>
                    <a:pt x="195" y="164"/>
                  </a:lnTo>
                  <a:lnTo>
                    <a:pt x="203" y="169"/>
                  </a:lnTo>
                  <a:lnTo>
                    <a:pt x="210" y="174"/>
                  </a:lnTo>
                  <a:lnTo>
                    <a:pt x="218" y="176"/>
                  </a:lnTo>
                  <a:lnTo>
                    <a:pt x="229" y="179"/>
                  </a:lnTo>
                  <a:lnTo>
                    <a:pt x="239" y="179"/>
                  </a:lnTo>
                  <a:lnTo>
                    <a:pt x="251" y="179"/>
                  </a:lnTo>
                  <a:lnTo>
                    <a:pt x="262" y="178"/>
                  </a:lnTo>
                  <a:lnTo>
                    <a:pt x="274" y="178"/>
                  </a:lnTo>
                  <a:lnTo>
                    <a:pt x="284" y="181"/>
                  </a:lnTo>
                  <a:lnTo>
                    <a:pt x="293" y="185"/>
                  </a:lnTo>
                  <a:lnTo>
                    <a:pt x="299" y="193"/>
                  </a:lnTo>
                  <a:lnTo>
                    <a:pt x="290" y="214"/>
                  </a:lnTo>
                  <a:lnTo>
                    <a:pt x="279" y="234"/>
                  </a:lnTo>
                  <a:lnTo>
                    <a:pt x="266" y="255"/>
                  </a:lnTo>
                  <a:lnTo>
                    <a:pt x="251" y="273"/>
                  </a:lnTo>
                  <a:lnTo>
                    <a:pt x="235" y="292"/>
                  </a:lnTo>
                  <a:lnTo>
                    <a:pt x="217" y="308"/>
                  </a:lnTo>
                  <a:lnTo>
                    <a:pt x="199" y="322"/>
                  </a:lnTo>
                  <a:lnTo>
                    <a:pt x="179" y="334"/>
                  </a:lnTo>
                  <a:lnTo>
                    <a:pt x="172" y="323"/>
                  </a:lnTo>
                  <a:lnTo>
                    <a:pt x="171" y="310"/>
                  </a:lnTo>
                  <a:lnTo>
                    <a:pt x="172" y="298"/>
                  </a:lnTo>
                  <a:lnTo>
                    <a:pt x="172" y="285"/>
                  </a:lnTo>
                  <a:lnTo>
                    <a:pt x="148" y="280"/>
                  </a:lnTo>
                  <a:lnTo>
                    <a:pt x="123" y="275"/>
                  </a:lnTo>
                  <a:lnTo>
                    <a:pt x="98" y="270"/>
                  </a:lnTo>
                  <a:lnTo>
                    <a:pt x="75" y="262"/>
                  </a:lnTo>
                  <a:lnTo>
                    <a:pt x="51" y="253"/>
                  </a:lnTo>
                  <a:lnTo>
                    <a:pt x="31" y="240"/>
                  </a:lnTo>
                  <a:lnTo>
                    <a:pt x="13" y="224"/>
                  </a:lnTo>
                  <a:lnTo>
                    <a:pt x="0" y="201"/>
                  </a:lnTo>
                  <a:lnTo>
                    <a:pt x="3" y="175"/>
                  </a:lnTo>
                  <a:lnTo>
                    <a:pt x="5" y="148"/>
                  </a:lnTo>
                  <a:lnTo>
                    <a:pt x="9" y="122"/>
                  </a:lnTo>
                  <a:lnTo>
                    <a:pt x="14" y="95"/>
                  </a:lnTo>
                  <a:lnTo>
                    <a:pt x="20" y="70"/>
                  </a:lnTo>
                  <a:lnTo>
                    <a:pt x="28" y="46"/>
                  </a:lnTo>
                  <a:lnTo>
                    <a:pt x="39" y="22"/>
                  </a:lnTo>
                  <a:lnTo>
                    <a:pt x="51" y="0"/>
                  </a:lnTo>
                  <a:lnTo>
                    <a:pt x="67" y="0"/>
                  </a:lnTo>
                  <a:lnTo>
                    <a:pt x="83" y="2"/>
                  </a:lnTo>
                  <a:lnTo>
                    <a:pt x="98" y="4"/>
                  </a:lnTo>
                  <a:lnTo>
                    <a:pt x="112" y="9"/>
                  </a:lnTo>
                  <a:lnTo>
                    <a:pt x="126" y="15"/>
                  </a:lnTo>
                  <a:lnTo>
                    <a:pt x="138" y="22"/>
                  </a:lnTo>
                  <a:lnTo>
                    <a:pt x="150" y="30"/>
                  </a:lnTo>
                  <a:lnTo>
                    <a:pt x="16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7455" name="Freeform 47"/>
            <p:cNvSpPr>
              <a:spLocks/>
            </p:cNvSpPr>
            <p:nvPr/>
          </p:nvSpPr>
          <p:spPr bwMode="auto">
            <a:xfrm>
              <a:off x="854" y="2397"/>
              <a:ext cx="35" cy="44"/>
            </a:xfrm>
            <a:custGeom>
              <a:avLst/>
              <a:gdLst/>
              <a:ahLst/>
              <a:cxnLst>
                <a:cxn ang="0">
                  <a:pos x="69" y="8"/>
                </a:cxn>
                <a:cxn ang="0">
                  <a:pos x="59" y="16"/>
                </a:cxn>
                <a:cxn ang="0">
                  <a:pos x="49" y="26"/>
                </a:cxn>
                <a:cxn ang="0">
                  <a:pos x="41" y="36"/>
                </a:cxn>
                <a:cxn ang="0">
                  <a:pos x="34" y="47"/>
                </a:cxn>
                <a:cxn ang="0">
                  <a:pos x="27" y="58"/>
                </a:cxn>
                <a:cxn ang="0">
                  <a:pos x="20" y="69"/>
                </a:cxn>
                <a:cxn ang="0">
                  <a:pos x="12" y="79"/>
                </a:cxn>
                <a:cxn ang="0">
                  <a:pos x="3" y="88"/>
                </a:cxn>
                <a:cxn ang="0">
                  <a:pos x="0" y="65"/>
                </a:cxn>
                <a:cxn ang="0">
                  <a:pos x="5" y="43"/>
                </a:cxn>
                <a:cxn ang="0">
                  <a:pos x="13" y="22"/>
                </a:cxn>
                <a:cxn ang="0">
                  <a:pos x="22" y="1"/>
                </a:cxn>
                <a:cxn ang="0">
                  <a:pos x="27" y="0"/>
                </a:cxn>
                <a:cxn ang="0">
                  <a:pos x="34" y="0"/>
                </a:cxn>
                <a:cxn ang="0">
                  <a:pos x="40" y="1"/>
                </a:cxn>
                <a:cxn ang="0">
                  <a:pos x="46" y="3"/>
                </a:cxn>
                <a:cxn ang="0">
                  <a:pos x="52" y="4"/>
                </a:cxn>
                <a:cxn ang="0">
                  <a:pos x="57" y="5"/>
                </a:cxn>
                <a:cxn ang="0">
                  <a:pos x="63" y="7"/>
                </a:cxn>
                <a:cxn ang="0">
                  <a:pos x="69" y="8"/>
                </a:cxn>
              </a:cxnLst>
              <a:rect l="0" t="0" r="r" b="b"/>
              <a:pathLst>
                <a:path w="69" h="88">
                  <a:moveTo>
                    <a:pt x="69" y="8"/>
                  </a:moveTo>
                  <a:lnTo>
                    <a:pt x="59" y="16"/>
                  </a:lnTo>
                  <a:lnTo>
                    <a:pt x="49" y="26"/>
                  </a:lnTo>
                  <a:lnTo>
                    <a:pt x="41" y="36"/>
                  </a:lnTo>
                  <a:lnTo>
                    <a:pt x="34" y="47"/>
                  </a:lnTo>
                  <a:lnTo>
                    <a:pt x="27" y="58"/>
                  </a:lnTo>
                  <a:lnTo>
                    <a:pt x="20" y="69"/>
                  </a:lnTo>
                  <a:lnTo>
                    <a:pt x="12" y="79"/>
                  </a:lnTo>
                  <a:lnTo>
                    <a:pt x="3" y="88"/>
                  </a:lnTo>
                  <a:lnTo>
                    <a:pt x="0" y="65"/>
                  </a:lnTo>
                  <a:lnTo>
                    <a:pt x="5" y="43"/>
                  </a:lnTo>
                  <a:lnTo>
                    <a:pt x="13" y="22"/>
                  </a:lnTo>
                  <a:lnTo>
                    <a:pt x="22" y="1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0" y="1"/>
                  </a:lnTo>
                  <a:lnTo>
                    <a:pt x="46" y="3"/>
                  </a:lnTo>
                  <a:lnTo>
                    <a:pt x="52" y="4"/>
                  </a:lnTo>
                  <a:lnTo>
                    <a:pt x="57" y="5"/>
                  </a:lnTo>
                  <a:lnTo>
                    <a:pt x="63" y="7"/>
                  </a:lnTo>
                  <a:lnTo>
                    <a:pt x="69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7456" name="Freeform 48"/>
            <p:cNvSpPr>
              <a:spLocks/>
            </p:cNvSpPr>
            <p:nvPr/>
          </p:nvSpPr>
          <p:spPr bwMode="auto">
            <a:xfrm>
              <a:off x="1013" y="2445"/>
              <a:ext cx="52" cy="31"/>
            </a:xfrm>
            <a:custGeom>
              <a:avLst/>
              <a:gdLst/>
              <a:ahLst/>
              <a:cxnLst>
                <a:cxn ang="0">
                  <a:pos x="105" y="11"/>
                </a:cxn>
                <a:cxn ang="0">
                  <a:pos x="96" y="19"/>
                </a:cxn>
                <a:cxn ang="0">
                  <a:pos x="88" y="26"/>
                </a:cxn>
                <a:cxn ang="0">
                  <a:pos x="78" y="33"/>
                </a:cxn>
                <a:cxn ang="0">
                  <a:pos x="69" y="39"/>
                </a:cxn>
                <a:cxn ang="0">
                  <a:pos x="58" y="45"/>
                </a:cxn>
                <a:cxn ang="0">
                  <a:pos x="48" y="50"/>
                </a:cxn>
                <a:cxn ang="0">
                  <a:pos x="37" y="56"/>
                </a:cxn>
                <a:cxn ang="0">
                  <a:pos x="28" y="62"/>
                </a:cxn>
                <a:cxn ang="0">
                  <a:pos x="22" y="57"/>
                </a:cxn>
                <a:cxn ang="0">
                  <a:pos x="16" y="51"/>
                </a:cxn>
                <a:cxn ang="0">
                  <a:pos x="12" y="45"/>
                </a:cxn>
                <a:cxn ang="0">
                  <a:pos x="7" y="38"/>
                </a:cxn>
                <a:cxn ang="0">
                  <a:pos x="3" y="31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3" y="7"/>
                </a:cxn>
                <a:cxn ang="0">
                  <a:pos x="10" y="7"/>
                </a:cxn>
                <a:cxn ang="0">
                  <a:pos x="10" y="11"/>
                </a:cxn>
                <a:cxn ang="0">
                  <a:pos x="18" y="13"/>
                </a:cxn>
                <a:cxn ang="0">
                  <a:pos x="28" y="14"/>
                </a:cxn>
                <a:cxn ang="0">
                  <a:pos x="40" y="14"/>
                </a:cxn>
                <a:cxn ang="0">
                  <a:pos x="51" y="14"/>
                </a:cxn>
                <a:cxn ang="0">
                  <a:pos x="64" y="12"/>
                </a:cxn>
                <a:cxn ang="0">
                  <a:pos x="76" y="9"/>
                </a:cxn>
                <a:cxn ang="0">
                  <a:pos x="87" y="5"/>
                </a:cxn>
                <a:cxn ang="0">
                  <a:pos x="98" y="0"/>
                </a:cxn>
                <a:cxn ang="0">
                  <a:pos x="105" y="11"/>
                </a:cxn>
              </a:cxnLst>
              <a:rect l="0" t="0" r="r" b="b"/>
              <a:pathLst>
                <a:path w="105" h="62">
                  <a:moveTo>
                    <a:pt x="105" y="11"/>
                  </a:moveTo>
                  <a:lnTo>
                    <a:pt x="96" y="19"/>
                  </a:lnTo>
                  <a:lnTo>
                    <a:pt x="88" y="26"/>
                  </a:lnTo>
                  <a:lnTo>
                    <a:pt x="78" y="33"/>
                  </a:lnTo>
                  <a:lnTo>
                    <a:pt x="69" y="39"/>
                  </a:lnTo>
                  <a:lnTo>
                    <a:pt x="58" y="45"/>
                  </a:lnTo>
                  <a:lnTo>
                    <a:pt x="48" y="50"/>
                  </a:lnTo>
                  <a:lnTo>
                    <a:pt x="37" y="56"/>
                  </a:lnTo>
                  <a:lnTo>
                    <a:pt x="28" y="62"/>
                  </a:lnTo>
                  <a:lnTo>
                    <a:pt x="22" y="57"/>
                  </a:lnTo>
                  <a:lnTo>
                    <a:pt x="16" y="51"/>
                  </a:lnTo>
                  <a:lnTo>
                    <a:pt x="12" y="45"/>
                  </a:lnTo>
                  <a:lnTo>
                    <a:pt x="7" y="38"/>
                  </a:lnTo>
                  <a:lnTo>
                    <a:pt x="3" y="31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3" y="7"/>
                  </a:lnTo>
                  <a:lnTo>
                    <a:pt x="10" y="7"/>
                  </a:lnTo>
                  <a:lnTo>
                    <a:pt x="10" y="11"/>
                  </a:lnTo>
                  <a:lnTo>
                    <a:pt x="18" y="13"/>
                  </a:lnTo>
                  <a:lnTo>
                    <a:pt x="28" y="14"/>
                  </a:lnTo>
                  <a:lnTo>
                    <a:pt x="40" y="14"/>
                  </a:lnTo>
                  <a:lnTo>
                    <a:pt x="51" y="14"/>
                  </a:lnTo>
                  <a:lnTo>
                    <a:pt x="64" y="12"/>
                  </a:lnTo>
                  <a:lnTo>
                    <a:pt x="76" y="9"/>
                  </a:lnTo>
                  <a:lnTo>
                    <a:pt x="87" y="5"/>
                  </a:lnTo>
                  <a:lnTo>
                    <a:pt x="98" y="0"/>
                  </a:lnTo>
                  <a:lnTo>
                    <a:pt x="105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7457" name="Freeform 49"/>
            <p:cNvSpPr>
              <a:spLocks/>
            </p:cNvSpPr>
            <p:nvPr/>
          </p:nvSpPr>
          <p:spPr bwMode="auto">
            <a:xfrm>
              <a:off x="854" y="2466"/>
              <a:ext cx="58" cy="38"/>
            </a:xfrm>
            <a:custGeom>
              <a:avLst/>
              <a:gdLst/>
              <a:ahLst/>
              <a:cxnLst>
                <a:cxn ang="0">
                  <a:pos x="115" y="61"/>
                </a:cxn>
                <a:cxn ang="0">
                  <a:pos x="115" y="77"/>
                </a:cxn>
                <a:cxn ang="0">
                  <a:pos x="100" y="75"/>
                </a:cxn>
                <a:cxn ang="0">
                  <a:pos x="85" y="73"/>
                </a:cxn>
                <a:cxn ang="0">
                  <a:pos x="70" y="71"/>
                </a:cxn>
                <a:cxn ang="0">
                  <a:pos x="55" y="67"/>
                </a:cxn>
                <a:cxn ang="0">
                  <a:pos x="40" y="64"/>
                </a:cxn>
                <a:cxn ang="0">
                  <a:pos x="26" y="58"/>
                </a:cxn>
                <a:cxn ang="0">
                  <a:pos x="12" y="51"/>
                </a:cxn>
                <a:cxn ang="0">
                  <a:pos x="0" y="43"/>
                </a:cxn>
                <a:cxn ang="0">
                  <a:pos x="0" y="31"/>
                </a:cxn>
                <a:cxn ang="0">
                  <a:pos x="3" y="20"/>
                </a:cxn>
                <a:cxn ang="0">
                  <a:pos x="9" y="10"/>
                </a:cxn>
                <a:cxn ang="0">
                  <a:pos x="15" y="0"/>
                </a:cxn>
                <a:cxn ang="0">
                  <a:pos x="24" y="12"/>
                </a:cxn>
                <a:cxn ang="0">
                  <a:pos x="35" y="20"/>
                </a:cxn>
                <a:cxn ang="0">
                  <a:pos x="49" y="28"/>
                </a:cxn>
                <a:cxn ang="0">
                  <a:pos x="63" y="34"/>
                </a:cxn>
                <a:cxn ang="0">
                  <a:pos x="77" y="39"/>
                </a:cxn>
                <a:cxn ang="0">
                  <a:pos x="91" y="46"/>
                </a:cxn>
                <a:cxn ang="0">
                  <a:pos x="104" y="53"/>
                </a:cxn>
                <a:cxn ang="0">
                  <a:pos x="115" y="61"/>
                </a:cxn>
              </a:cxnLst>
              <a:rect l="0" t="0" r="r" b="b"/>
              <a:pathLst>
                <a:path w="115" h="77">
                  <a:moveTo>
                    <a:pt x="115" y="61"/>
                  </a:moveTo>
                  <a:lnTo>
                    <a:pt x="115" y="77"/>
                  </a:lnTo>
                  <a:lnTo>
                    <a:pt x="100" y="75"/>
                  </a:lnTo>
                  <a:lnTo>
                    <a:pt x="85" y="73"/>
                  </a:lnTo>
                  <a:lnTo>
                    <a:pt x="70" y="71"/>
                  </a:lnTo>
                  <a:lnTo>
                    <a:pt x="55" y="67"/>
                  </a:lnTo>
                  <a:lnTo>
                    <a:pt x="40" y="64"/>
                  </a:lnTo>
                  <a:lnTo>
                    <a:pt x="26" y="58"/>
                  </a:lnTo>
                  <a:lnTo>
                    <a:pt x="12" y="51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3" y="20"/>
                  </a:lnTo>
                  <a:lnTo>
                    <a:pt x="9" y="10"/>
                  </a:lnTo>
                  <a:lnTo>
                    <a:pt x="15" y="0"/>
                  </a:lnTo>
                  <a:lnTo>
                    <a:pt x="24" y="12"/>
                  </a:lnTo>
                  <a:lnTo>
                    <a:pt x="35" y="20"/>
                  </a:lnTo>
                  <a:lnTo>
                    <a:pt x="49" y="28"/>
                  </a:lnTo>
                  <a:lnTo>
                    <a:pt x="63" y="34"/>
                  </a:lnTo>
                  <a:lnTo>
                    <a:pt x="77" y="39"/>
                  </a:lnTo>
                  <a:lnTo>
                    <a:pt x="91" y="46"/>
                  </a:lnTo>
                  <a:lnTo>
                    <a:pt x="104" y="53"/>
                  </a:lnTo>
                  <a:lnTo>
                    <a:pt x="115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7458" name="Freeform 50"/>
            <p:cNvSpPr>
              <a:spLocks/>
            </p:cNvSpPr>
            <p:nvPr/>
          </p:nvSpPr>
          <p:spPr bwMode="auto">
            <a:xfrm>
              <a:off x="923" y="2475"/>
              <a:ext cx="36" cy="51"/>
            </a:xfrm>
            <a:custGeom>
              <a:avLst/>
              <a:gdLst/>
              <a:ahLst/>
              <a:cxnLst>
                <a:cxn ang="0">
                  <a:pos x="73" y="20"/>
                </a:cxn>
                <a:cxn ang="0">
                  <a:pos x="69" y="32"/>
                </a:cxn>
                <a:cxn ang="0">
                  <a:pos x="64" y="42"/>
                </a:cxn>
                <a:cxn ang="0">
                  <a:pos x="57" y="53"/>
                </a:cxn>
                <a:cxn ang="0">
                  <a:pos x="50" y="62"/>
                </a:cxn>
                <a:cxn ang="0">
                  <a:pos x="43" y="73"/>
                </a:cxn>
                <a:cxn ang="0">
                  <a:pos x="35" y="82"/>
                </a:cxn>
                <a:cxn ang="0">
                  <a:pos x="27" y="91"/>
                </a:cxn>
                <a:cxn ang="0">
                  <a:pos x="19" y="102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18" y="5"/>
                </a:cxn>
                <a:cxn ang="0">
                  <a:pos x="27" y="9"/>
                </a:cxn>
                <a:cxn ang="0">
                  <a:pos x="35" y="12"/>
                </a:cxn>
                <a:cxn ang="0">
                  <a:pos x="44" y="16"/>
                </a:cxn>
                <a:cxn ang="0">
                  <a:pos x="54" y="18"/>
                </a:cxn>
                <a:cxn ang="0">
                  <a:pos x="63" y="19"/>
                </a:cxn>
                <a:cxn ang="0">
                  <a:pos x="73" y="20"/>
                </a:cxn>
              </a:cxnLst>
              <a:rect l="0" t="0" r="r" b="b"/>
              <a:pathLst>
                <a:path w="73" h="102">
                  <a:moveTo>
                    <a:pt x="73" y="20"/>
                  </a:moveTo>
                  <a:lnTo>
                    <a:pt x="69" y="32"/>
                  </a:lnTo>
                  <a:lnTo>
                    <a:pt x="64" y="42"/>
                  </a:lnTo>
                  <a:lnTo>
                    <a:pt x="57" y="53"/>
                  </a:lnTo>
                  <a:lnTo>
                    <a:pt x="50" y="62"/>
                  </a:lnTo>
                  <a:lnTo>
                    <a:pt x="43" y="73"/>
                  </a:lnTo>
                  <a:lnTo>
                    <a:pt x="35" y="82"/>
                  </a:lnTo>
                  <a:lnTo>
                    <a:pt x="27" y="91"/>
                  </a:lnTo>
                  <a:lnTo>
                    <a:pt x="19" y="102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8" y="5"/>
                  </a:lnTo>
                  <a:lnTo>
                    <a:pt x="27" y="9"/>
                  </a:lnTo>
                  <a:lnTo>
                    <a:pt x="35" y="12"/>
                  </a:lnTo>
                  <a:lnTo>
                    <a:pt x="44" y="16"/>
                  </a:lnTo>
                  <a:lnTo>
                    <a:pt x="54" y="18"/>
                  </a:lnTo>
                  <a:lnTo>
                    <a:pt x="63" y="19"/>
                  </a:lnTo>
                  <a:lnTo>
                    <a:pt x="73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7459" name="Freeform 51"/>
            <p:cNvSpPr>
              <a:spLocks/>
            </p:cNvSpPr>
            <p:nvPr/>
          </p:nvSpPr>
          <p:spPr bwMode="auto">
            <a:xfrm>
              <a:off x="434" y="2507"/>
              <a:ext cx="23" cy="163"/>
            </a:xfrm>
            <a:custGeom>
              <a:avLst/>
              <a:gdLst/>
              <a:ahLst/>
              <a:cxnLst>
                <a:cxn ang="0">
                  <a:pos x="13" y="18"/>
                </a:cxn>
                <a:cxn ang="0">
                  <a:pos x="19" y="93"/>
                </a:cxn>
                <a:cxn ang="0">
                  <a:pos x="28" y="166"/>
                </a:cxn>
                <a:cxn ang="0">
                  <a:pos x="38" y="241"/>
                </a:cxn>
                <a:cxn ang="0">
                  <a:pos x="46" y="315"/>
                </a:cxn>
                <a:cxn ang="0">
                  <a:pos x="42" y="318"/>
                </a:cxn>
                <a:cxn ang="0">
                  <a:pos x="39" y="322"/>
                </a:cxn>
                <a:cxn ang="0">
                  <a:pos x="35" y="324"/>
                </a:cxn>
                <a:cxn ang="0">
                  <a:pos x="31" y="325"/>
                </a:cxn>
                <a:cxn ang="0">
                  <a:pos x="20" y="307"/>
                </a:cxn>
                <a:cxn ang="0">
                  <a:pos x="12" y="233"/>
                </a:cxn>
                <a:cxn ang="0">
                  <a:pos x="5" y="155"/>
                </a:cxn>
                <a:cxn ang="0">
                  <a:pos x="0" y="77"/>
                </a:cxn>
                <a:cxn ang="0">
                  <a:pos x="2" y="0"/>
                </a:cxn>
                <a:cxn ang="0">
                  <a:pos x="13" y="18"/>
                </a:cxn>
              </a:cxnLst>
              <a:rect l="0" t="0" r="r" b="b"/>
              <a:pathLst>
                <a:path w="46" h="325">
                  <a:moveTo>
                    <a:pt x="13" y="18"/>
                  </a:moveTo>
                  <a:lnTo>
                    <a:pt x="19" y="93"/>
                  </a:lnTo>
                  <a:lnTo>
                    <a:pt x="28" y="166"/>
                  </a:lnTo>
                  <a:lnTo>
                    <a:pt x="38" y="241"/>
                  </a:lnTo>
                  <a:lnTo>
                    <a:pt x="46" y="315"/>
                  </a:lnTo>
                  <a:lnTo>
                    <a:pt x="42" y="318"/>
                  </a:lnTo>
                  <a:lnTo>
                    <a:pt x="39" y="322"/>
                  </a:lnTo>
                  <a:lnTo>
                    <a:pt x="35" y="324"/>
                  </a:lnTo>
                  <a:lnTo>
                    <a:pt x="31" y="325"/>
                  </a:lnTo>
                  <a:lnTo>
                    <a:pt x="20" y="307"/>
                  </a:lnTo>
                  <a:lnTo>
                    <a:pt x="12" y="233"/>
                  </a:lnTo>
                  <a:lnTo>
                    <a:pt x="5" y="155"/>
                  </a:lnTo>
                  <a:lnTo>
                    <a:pt x="0" y="77"/>
                  </a:lnTo>
                  <a:lnTo>
                    <a:pt x="2" y="0"/>
                  </a:lnTo>
                  <a:lnTo>
                    <a:pt x="13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7460" name="Freeform 52"/>
            <p:cNvSpPr>
              <a:spLocks/>
            </p:cNvSpPr>
            <p:nvPr/>
          </p:nvSpPr>
          <p:spPr bwMode="auto">
            <a:xfrm>
              <a:off x="624" y="1822"/>
              <a:ext cx="153" cy="184"/>
            </a:xfrm>
            <a:custGeom>
              <a:avLst/>
              <a:gdLst/>
              <a:ahLst/>
              <a:cxnLst>
                <a:cxn ang="0">
                  <a:pos x="128" y="21"/>
                </a:cxn>
                <a:cxn ang="0">
                  <a:pos x="160" y="10"/>
                </a:cxn>
                <a:cxn ang="0">
                  <a:pos x="204" y="0"/>
                </a:cxn>
                <a:cxn ang="0">
                  <a:pos x="237" y="8"/>
                </a:cxn>
                <a:cxn ang="0">
                  <a:pos x="246" y="25"/>
                </a:cxn>
                <a:cxn ang="0">
                  <a:pos x="256" y="35"/>
                </a:cxn>
                <a:cxn ang="0">
                  <a:pos x="264" y="51"/>
                </a:cxn>
                <a:cxn ang="0">
                  <a:pos x="262" y="72"/>
                </a:cxn>
                <a:cxn ang="0">
                  <a:pos x="252" y="90"/>
                </a:cxn>
                <a:cxn ang="0">
                  <a:pos x="244" y="128"/>
                </a:cxn>
                <a:cxn ang="0">
                  <a:pos x="238" y="182"/>
                </a:cxn>
                <a:cxn ang="0">
                  <a:pos x="248" y="226"/>
                </a:cxn>
                <a:cxn ang="0">
                  <a:pos x="264" y="238"/>
                </a:cxn>
                <a:cxn ang="0">
                  <a:pos x="282" y="244"/>
                </a:cxn>
                <a:cxn ang="0">
                  <a:pos x="301" y="256"/>
                </a:cxn>
                <a:cxn ang="0">
                  <a:pos x="302" y="277"/>
                </a:cxn>
                <a:cxn ang="0">
                  <a:pos x="285" y="289"/>
                </a:cxn>
                <a:cxn ang="0">
                  <a:pos x="252" y="281"/>
                </a:cxn>
                <a:cxn ang="0">
                  <a:pos x="207" y="267"/>
                </a:cxn>
                <a:cxn ang="0">
                  <a:pos x="175" y="247"/>
                </a:cxn>
                <a:cxn ang="0">
                  <a:pos x="165" y="238"/>
                </a:cxn>
                <a:cxn ang="0">
                  <a:pos x="143" y="249"/>
                </a:cxn>
                <a:cxn ang="0">
                  <a:pos x="113" y="273"/>
                </a:cxn>
                <a:cxn ang="0">
                  <a:pos x="93" y="306"/>
                </a:cxn>
                <a:cxn ang="0">
                  <a:pos x="91" y="333"/>
                </a:cxn>
                <a:cxn ang="0">
                  <a:pos x="78" y="355"/>
                </a:cxn>
                <a:cxn ang="0">
                  <a:pos x="58" y="368"/>
                </a:cxn>
                <a:cxn ang="0">
                  <a:pos x="31" y="338"/>
                </a:cxn>
                <a:cxn ang="0">
                  <a:pos x="16" y="291"/>
                </a:cxn>
                <a:cxn ang="0">
                  <a:pos x="7" y="259"/>
                </a:cxn>
                <a:cxn ang="0">
                  <a:pos x="0" y="214"/>
                </a:cxn>
                <a:cxn ang="0">
                  <a:pos x="7" y="181"/>
                </a:cxn>
                <a:cxn ang="0">
                  <a:pos x="20" y="175"/>
                </a:cxn>
                <a:cxn ang="0">
                  <a:pos x="46" y="175"/>
                </a:cxn>
                <a:cxn ang="0">
                  <a:pos x="81" y="165"/>
                </a:cxn>
                <a:cxn ang="0">
                  <a:pos x="110" y="134"/>
                </a:cxn>
                <a:cxn ang="0">
                  <a:pos x="113" y="95"/>
                </a:cxn>
                <a:cxn ang="0">
                  <a:pos x="112" y="40"/>
                </a:cxn>
              </a:cxnLst>
              <a:rect l="0" t="0" r="r" b="b"/>
              <a:pathLst>
                <a:path w="306" h="368">
                  <a:moveTo>
                    <a:pt x="124" y="23"/>
                  </a:moveTo>
                  <a:lnTo>
                    <a:pt x="128" y="21"/>
                  </a:lnTo>
                  <a:lnTo>
                    <a:pt x="141" y="16"/>
                  </a:lnTo>
                  <a:lnTo>
                    <a:pt x="160" y="10"/>
                  </a:lnTo>
                  <a:lnTo>
                    <a:pt x="182" y="4"/>
                  </a:lnTo>
                  <a:lnTo>
                    <a:pt x="204" y="0"/>
                  </a:lnTo>
                  <a:lnTo>
                    <a:pt x="223" y="1"/>
                  </a:lnTo>
                  <a:lnTo>
                    <a:pt x="237" y="8"/>
                  </a:lnTo>
                  <a:lnTo>
                    <a:pt x="245" y="23"/>
                  </a:lnTo>
                  <a:lnTo>
                    <a:pt x="246" y="25"/>
                  </a:lnTo>
                  <a:lnTo>
                    <a:pt x="251" y="28"/>
                  </a:lnTo>
                  <a:lnTo>
                    <a:pt x="256" y="35"/>
                  </a:lnTo>
                  <a:lnTo>
                    <a:pt x="260" y="42"/>
                  </a:lnTo>
                  <a:lnTo>
                    <a:pt x="264" y="51"/>
                  </a:lnTo>
                  <a:lnTo>
                    <a:pt x="265" y="62"/>
                  </a:lnTo>
                  <a:lnTo>
                    <a:pt x="262" y="72"/>
                  </a:lnTo>
                  <a:lnTo>
                    <a:pt x="253" y="84"/>
                  </a:lnTo>
                  <a:lnTo>
                    <a:pt x="252" y="90"/>
                  </a:lnTo>
                  <a:lnTo>
                    <a:pt x="248" y="106"/>
                  </a:lnTo>
                  <a:lnTo>
                    <a:pt x="244" y="128"/>
                  </a:lnTo>
                  <a:lnTo>
                    <a:pt x="239" y="154"/>
                  </a:lnTo>
                  <a:lnTo>
                    <a:pt x="238" y="182"/>
                  </a:lnTo>
                  <a:lnTo>
                    <a:pt x="241" y="207"/>
                  </a:lnTo>
                  <a:lnTo>
                    <a:pt x="248" y="226"/>
                  </a:lnTo>
                  <a:lnTo>
                    <a:pt x="260" y="237"/>
                  </a:lnTo>
                  <a:lnTo>
                    <a:pt x="264" y="238"/>
                  </a:lnTo>
                  <a:lnTo>
                    <a:pt x="272" y="240"/>
                  </a:lnTo>
                  <a:lnTo>
                    <a:pt x="282" y="244"/>
                  </a:lnTo>
                  <a:lnTo>
                    <a:pt x="293" y="249"/>
                  </a:lnTo>
                  <a:lnTo>
                    <a:pt x="301" y="256"/>
                  </a:lnTo>
                  <a:lnTo>
                    <a:pt x="306" y="266"/>
                  </a:lnTo>
                  <a:lnTo>
                    <a:pt x="302" y="277"/>
                  </a:lnTo>
                  <a:lnTo>
                    <a:pt x="290" y="290"/>
                  </a:lnTo>
                  <a:lnTo>
                    <a:pt x="285" y="289"/>
                  </a:lnTo>
                  <a:lnTo>
                    <a:pt x="272" y="285"/>
                  </a:lnTo>
                  <a:lnTo>
                    <a:pt x="252" y="281"/>
                  </a:lnTo>
                  <a:lnTo>
                    <a:pt x="230" y="275"/>
                  </a:lnTo>
                  <a:lnTo>
                    <a:pt x="207" y="267"/>
                  </a:lnTo>
                  <a:lnTo>
                    <a:pt x="187" y="258"/>
                  </a:lnTo>
                  <a:lnTo>
                    <a:pt x="175" y="247"/>
                  </a:lnTo>
                  <a:lnTo>
                    <a:pt x="169" y="237"/>
                  </a:lnTo>
                  <a:lnTo>
                    <a:pt x="165" y="238"/>
                  </a:lnTo>
                  <a:lnTo>
                    <a:pt x="156" y="243"/>
                  </a:lnTo>
                  <a:lnTo>
                    <a:pt x="143" y="249"/>
                  </a:lnTo>
                  <a:lnTo>
                    <a:pt x="128" y="260"/>
                  </a:lnTo>
                  <a:lnTo>
                    <a:pt x="113" y="273"/>
                  </a:lnTo>
                  <a:lnTo>
                    <a:pt x="102" y="288"/>
                  </a:lnTo>
                  <a:lnTo>
                    <a:pt x="93" y="306"/>
                  </a:lnTo>
                  <a:lnTo>
                    <a:pt x="92" y="328"/>
                  </a:lnTo>
                  <a:lnTo>
                    <a:pt x="91" y="333"/>
                  </a:lnTo>
                  <a:lnTo>
                    <a:pt x="85" y="343"/>
                  </a:lnTo>
                  <a:lnTo>
                    <a:pt x="78" y="355"/>
                  </a:lnTo>
                  <a:lnTo>
                    <a:pt x="69" y="364"/>
                  </a:lnTo>
                  <a:lnTo>
                    <a:pt x="58" y="368"/>
                  </a:lnTo>
                  <a:lnTo>
                    <a:pt x="45" y="360"/>
                  </a:lnTo>
                  <a:lnTo>
                    <a:pt x="31" y="338"/>
                  </a:lnTo>
                  <a:lnTo>
                    <a:pt x="17" y="297"/>
                  </a:lnTo>
                  <a:lnTo>
                    <a:pt x="16" y="291"/>
                  </a:lnTo>
                  <a:lnTo>
                    <a:pt x="11" y="278"/>
                  </a:lnTo>
                  <a:lnTo>
                    <a:pt x="7" y="259"/>
                  </a:lnTo>
                  <a:lnTo>
                    <a:pt x="3" y="236"/>
                  </a:lnTo>
                  <a:lnTo>
                    <a:pt x="0" y="214"/>
                  </a:lnTo>
                  <a:lnTo>
                    <a:pt x="1" y="194"/>
                  </a:lnTo>
                  <a:lnTo>
                    <a:pt x="7" y="181"/>
                  </a:lnTo>
                  <a:lnTo>
                    <a:pt x="17" y="175"/>
                  </a:lnTo>
                  <a:lnTo>
                    <a:pt x="20" y="175"/>
                  </a:lnTo>
                  <a:lnTo>
                    <a:pt x="31" y="176"/>
                  </a:lnTo>
                  <a:lnTo>
                    <a:pt x="46" y="175"/>
                  </a:lnTo>
                  <a:lnTo>
                    <a:pt x="63" y="172"/>
                  </a:lnTo>
                  <a:lnTo>
                    <a:pt x="81" y="165"/>
                  </a:lnTo>
                  <a:lnTo>
                    <a:pt x="97" y="153"/>
                  </a:lnTo>
                  <a:lnTo>
                    <a:pt x="110" y="134"/>
                  </a:lnTo>
                  <a:lnTo>
                    <a:pt x="115" y="107"/>
                  </a:lnTo>
                  <a:lnTo>
                    <a:pt x="113" y="95"/>
                  </a:lnTo>
                  <a:lnTo>
                    <a:pt x="111" y="67"/>
                  </a:lnTo>
                  <a:lnTo>
                    <a:pt x="112" y="40"/>
                  </a:lnTo>
                  <a:lnTo>
                    <a:pt x="124" y="23"/>
                  </a:lnTo>
                  <a:close/>
                </a:path>
              </a:pathLst>
            </a:custGeom>
            <a:solidFill>
              <a:srgbClr val="7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7461" name="Freeform 53"/>
            <p:cNvSpPr>
              <a:spLocks/>
            </p:cNvSpPr>
            <p:nvPr/>
          </p:nvSpPr>
          <p:spPr bwMode="auto">
            <a:xfrm>
              <a:off x="934" y="1731"/>
              <a:ext cx="67" cy="24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3" y="5"/>
                </a:cxn>
                <a:cxn ang="0">
                  <a:pos x="10" y="16"/>
                </a:cxn>
                <a:cxn ang="0">
                  <a:pos x="5" y="34"/>
                </a:cxn>
                <a:cxn ang="0">
                  <a:pos x="2" y="56"/>
                </a:cxn>
                <a:cxn ang="0">
                  <a:pos x="0" y="79"/>
                </a:cxn>
                <a:cxn ang="0">
                  <a:pos x="2" y="103"/>
                </a:cxn>
                <a:cxn ang="0">
                  <a:pos x="10" y="125"/>
                </a:cxn>
                <a:cxn ang="0">
                  <a:pos x="22" y="145"/>
                </a:cxn>
                <a:cxn ang="0">
                  <a:pos x="26" y="148"/>
                </a:cxn>
                <a:cxn ang="0">
                  <a:pos x="34" y="160"/>
                </a:cxn>
                <a:cxn ang="0">
                  <a:pos x="47" y="176"/>
                </a:cxn>
                <a:cxn ang="0">
                  <a:pos x="60" y="196"/>
                </a:cxn>
                <a:cxn ang="0">
                  <a:pos x="72" y="217"/>
                </a:cxn>
                <a:cxn ang="0">
                  <a:pos x="84" y="239"/>
                </a:cxn>
                <a:cxn ang="0">
                  <a:pos x="90" y="259"/>
                </a:cxn>
                <a:cxn ang="0">
                  <a:pos x="91" y="275"/>
                </a:cxn>
                <a:cxn ang="0">
                  <a:pos x="89" y="282"/>
                </a:cxn>
                <a:cxn ang="0">
                  <a:pos x="83" y="300"/>
                </a:cxn>
                <a:cxn ang="0">
                  <a:pos x="76" y="327"/>
                </a:cxn>
                <a:cxn ang="0">
                  <a:pos x="69" y="357"/>
                </a:cxn>
                <a:cxn ang="0">
                  <a:pos x="64" y="390"/>
                </a:cxn>
                <a:cxn ang="0">
                  <a:pos x="62" y="420"/>
                </a:cxn>
                <a:cxn ang="0">
                  <a:pos x="65" y="443"/>
                </a:cxn>
                <a:cxn ang="0">
                  <a:pos x="76" y="458"/>
                </a:cxn>
                <a:cxn ang="0">
                  <a:pos x="129" y="480"/>
                </a:cxn>
                <a:cxn ang="0">
                  <a:pos x="131" y="463"/>
                </a:cxn>
                <a:cxn ang="0">
                  <a:pos x="135" y="420"/>
                </a:cxn>
                <a:cxn ang="0">
                  <a:pos x="135" y="358"/>
                </a:cxn>
                <a:cxn ang="0">
                  <a:pos x="129" y="290"/>
                </a:cxn>
                <a:cxn ang="0">
                  <a:pos x="129" y="283"/>
                </a:cxn>
                <a:cxn ang="0">
                  <a:pos x="127" y="266"/>
                </a:cxn>
                <a:cxn ang="0">
                  <a:pos x="123" y="237"/>
                </a:cxn>
                <a:cxn ang="0">
                  <a:pos x="115" y="199"/>
                </a:cxn>
                <a:cxn ang="0">
                  <a:pos x="101" y="155"/>
                </a:cxn>
                <a:cxn ang="0">
                  <a:pos x="80" y="107"/>
                </a:cxn>
                <a:cxn ang="0">
                  <a:pos x="53" y="55"/>
                </a:cxn>
                <a:cxn ang="0">
                  <a:pos x="14" y="0"/>
                </a:cxn>
              </a:cxnLst>
              <a:rect l="0" t="0" r="r" b="b"/>
              <a:pathLst>
                <a:path w="135" h="480">
                  <a:moveTo>
                    <a:pt x="14" y="0"/>
                  </a:moveTo>
                  <a:lnTo>
                    <a:pt x="13" y="5"/>
                  </a:lnTo>
                  <a:lnTo>
                    <a:pt x="10" y="16"/>
                  </a:lnTo>
                  <a:lnTo>
                    <a:pt x="5" y="34"/>
                  </a:lnTo>
                  <a:lnTo>
                    <a:pt x="2" y="56"/>
                  </a:lnTo>
                  <a:lnTo>
                    <a:pt x="0" y="79"/>
                  </a:lnTo>
                  <a:lnTo>
                    <a:pt x="2" y="103"/>
                  </a:lnTo>
                  <a:lnTo>
                    <a:pt x="10" y="125"/>
                  </a:lnTo>
                  <a:lnTo>
                    <a:pt x="22" y="145"/>
                  </a:lnTo>
                  <a:lnTo>
                    <a:pt x="26" y="148"/>
                  </a:lnTo>
                  <a:lnTo>
                    <a:pt x="34" y="160"/>
                  </a:lnTo>
                  <a:lnTo>
                    <a:pt x="47" y="176"/>
                  </a:lnTo>
                  <a:lnTo>
                    <a:pt x="60" y="196"/>
                  </a:lnTo>
                  <a:lnTo>
                    <a:pt x="72" y="217"/>
                  </a:lnTo>
                  <a:lnTo>
                    <a:pt x="84" y="239"/>
                  </a:lnTo>
                  <a:lnTo>
                    <a:pt x="90" y="259"/>
                  </a:lnTo>
                  <a:lnTo>
                    <a:pt x="91" y="275"/>
                  </a:lnTo>
                  <a:lnTo>
                    <a:pt x="89" y="282"/>
                  </a:lnTo>
                  <a:lnTo>
                    <a:pt x="83" y="300"/>
                  </a:lnTo>
                  <a:lnTo>
                    <a:pt x="76" y="327"/>
                  </a:lnTo>
                  <a:lnTo>
                    <a:pt x="69" y="357"/>
                  </a:lnTo>
                  <a:lnTo>
                    <a:pt x="64" y="390"/>
                  </a:lnTo>
                  <a:lnTo>
                    <a:pt x="62" y="420"/>
                  </a:lnTo>
                  <a:lnTo>
                    <a:pt x="65" y="443"/>
                  </a:lnTo>
                  <a:lnTo>
                    <a:pt x="76" y="458"/>
                  </a:lnTo>
                  <a:lnTo>
                    <a:pt x="129" y="480"/>
                  </a:lnTo>
                  <a:lnTo>
                    <a:pt x="131" y="463"/>
                  </a:lnTo>
                  <a:lnTo>
                    <a:pt x="135" y="420"/>
                  </a:lnTo>
                  <a:lnTo>
                    <a:pt x="135" y="358"/>
                  </a:lnTo>
                  <a:lnTo>
                    <a:pt x="129" y="290"/>
                  </a:lnTo>
                  <a:lnTo>
                    <a:pt x="129" y="283"/>
                  </a:lnTo>
                  <a:lnTo>
                    <a:pt x="127" y="266"/>
                  </a:lnTo>
                  <a:lnTo>
                    <a:pt x="123" y="237"/>
                  </a:lnTo>
                  <a:lnTo>
                    <a:pt x="115" y="199"/>
                  </a:lnTo>
                  <a:lnTo>
                    <a:pt x="101" y="155"/>
                  </a:lnTo>
                  <a:lnTo>
                    <a:pt x="80" y="107"/>
                  </a:lnTo>
                  <a:lnTo>
                    <a:pt x="53" y="5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7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17462" name="Rectangle 54"/>
          <p:cNvSpPr>
            <a:spLocks noChangeArrowheads="1"/>
          </p:cNvSpPr>
          <p:nvPr/>
        </p:nvSpPr>
        <p:spPr bwMode="auto">
          <a:xfrm>
            <a:off x="533400" y="609600"/>
            <a:ext cx="8305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55" tIns="46029" rIns="92055" bIns="46029" anchor="ctr"/>
          <a:lstStyle/>
          <a:p>
            <a:r>
              <a:rPr lang="ar-S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إعادة </a:t>
            </a:r>
            <a:r>
              <a:rPr lang="ar-S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الاستعمال</a:t>
            </a:r>
            <a:r>
              <a:rPr lang="he-IL" sz="4400" dirty="0">
                <a:solidFill>
                  <a:schemeClr val="tx2"/>
                </a:solidFill>
                <a:cs typeface="David" pitchFamily="34" charset="-79"/>
              </a:rPr>
              <a:t/>
            </a:r>
            <a:br>
              <a:rPr lang="he-IL" sz="4400" dirty="0">
                <a:solidFill>
                  <a:schemeClr val="tx2"/>
                </a:solidFill>
                <a:cs typeface="David" pitchFamily="34" charset="-79"/>
              </a:rPr>
            </a:br>
            <a:r>
              <a:rPr lang="ar-SA" sz="3600" dirty="0" smtClean="0">
                <a:solidFill>
                  <a:schemeClr val="tx2"/>
                </a:solidFill>
                <a:cs typeface="Times New Roman" pitchFamily="18" charset="0"/>
              </a:rPr>
              <a:t>م</a:t>
            </a:r>
            <a:r>
              <a:rPr lang="ar-JO" sz="3600" dirty="0" smtClean="0">
                <a:solidFill>
                  <a:schemeClr val="tx2"/>
                </a:solidFill>
                <a:cs typeface="Times New Roman" pitchFamily="18" charset="0"/>
              </a:rPr>
              <a:t>ُ</a:t>
            </a:r>
            <a:r>
              <a:rPr lang="ar-SA" sz="3600" dirty="0" err="1" smtClean="0">
                <a:solidFill>
                  <a:schemeClr val="tx2"/>
                </a:solidFill>
                <a:cs typeface="Times New Roman" pitchFamily="18" charset="0"/>
              </a:rPr>
              <a:t>نتجات</a:t>
            </a:r>
            <a:r>
              <a:rPr lang="ar-SA" sz="36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ar-SA" sz="3600" dirty="0">
                <a:solidFill>
                  <a:schemeClr val="tx2"/>
                </a:solidFill>
                <a:cs typeface="Times New Roman" pitchFamily="18" charset="0"/>
              </a:rPr>
              <a:t>تجمع بطرق مختلفة بعد </a:t>
            </a:r>
            <a:r>
              <a:rPr lang="ar-JO" sz="3600" dirty="0" smtClean="0">
                <a:solidFill>
                  <a:schemeClr val="tx2"/>
                </a:solidFill>
                <a:cs typeface="Times New Roman" pitchFamily="18" charset="0"/>
              </a:rPr>
              <a:t>إ</a:t>
            </a:r>
            <a:r>
              <a:rPr lang="ar-SA" sz="3600" dirty="0" err="1" smtClean="0">
                <a:solidFill>
                  <a:schemeClr val="tx2"/>
                </a:solidFill>
                <a:cs typeface="Times New Roman" pitchFamily="18" charset="0"/>
              </a:rPr>
              <a:t>ستعمالها</a:t>
            </a:r>
            <a:r>
              <a:rPr lang="ar-SA" sz="36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ar-SA" sz="3600" dirty="0">
                <a:solidFill>
                  <a:schemeClr val="tx2"/>
                </a:solidFill>
                <a:cs typeface="Times New Roman" pitchFamily="18" charset="0"/>
              </a:rPr>
              <a:t>بهدف </a:t>
            </a:r>
            <a:r>
              <a:rPr lang="ar-JO" sz="3600" dirty="0" smtClean="0">
                <a:solidFill>
                  <a:schemeClr val="tx2"/>
                </a:solidFill>
                <a:cs typeface="Times New Roman" pitchFamily="18" charset="0"/>
              </a:rPr>
              <a:t>إ</a:t>
            </a:r>
            <a:r>
              <a:rPr lang="ar-SA" sz="3600" dirty="0" err="1" smtClean="0">
                <a:solidFill>
                  <a:schemeClr val="tx2"/>
                </a:solidFill>
                <a:cs typeface="Times New Roman" pitchFamily="18" charset="0"/>
              </a:rPr>
              <a:t>ستعمالها</a:t>
            </a:r>
            <a:r>
              <a:rPr lang="ar-SA" sz="36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ar-SA" sz="3600" dirty="0">
                <a:solidFill>
                  <a:schemeClr val="tx2"/>
                </a:solidFill>
                <a:cs typeface="Times New Roman" pitchFamily="18" charset="0"/>
              </a:rPr>
              <a:t>من </a:t>
            </a:r>
            <a:r>
              <a:rPr lang="ar-SA" sz="3600" dirty="0" smtClean="0">
                <a:solidFill>
                  <a:schemeClr val="tx2"/>
                </a:solidFill>
                <a:cs typeface="Times New Roman" pitchFamily="18" charset="0"/>
              </a:rPr>
              <a:t>جديد</a:t>
            </a:r>
            <a:r>
              <a:rPr lang="he-IL" sz="3600" dirty="0" smtClean="0">
                <a:solidFill>
                  <a:schemeClr val="tx2"/>
                </a:solidFill>
                <a:cs typeface="Times New Roman" pitchFamily="18" charset="0"/>
              </a:rPr>
              <a:t>.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7465" name="Object 57"/>
          <p:cNvGraphicFramePr>
            <a:graphicFrameLocks noChangeAspect="1"/>
          </p:cNvGraphicFramePr>
          <p:nvPr/>
        </p:nvGraphicFramePr>
        <p:xfrm>
          <a:off x="6012161" y="3501008"/>
          <a:ext cx="1390650" cy="2743200"/>
        </p:xfrm>
        <a:graphic>
          <a:graphicData uri="http://schemas.openxmlformats.org/presentationml/2006/ole">
            <p:oleObj spid="_x0000_s1026" name="Clip" r:id="rId3" imgW="676080" imgH="1333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3357262" y="500044"/>
            <a:ext cx="3001089" cy="571500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schemeClr val="bg1">
                <a:alpha val="20000"/>
              </a:schemeClr>
            </a:outerShdw>
          </a:effectLst>
          <a:scene3d>
            <a:camera prst="perspectiveRelaxedModerately"/>
            <a:lightRig rig="threePt" dir="t"/>
          </a:scene3d>
          <a:sp3d prstMaterial="softEdge"/>
        </p:spPr>
        <p:txBody>
          <a:bodyPr wrap="none" lIns="91420" tIns="45711" rIns="91420" bIns="457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ar-SA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عملية الاستحداث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76178" y="1500188"/>
            <a:ext cx="4293122" cy="52320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lIns="91420" tIns="45711" rIns="91420" bIns="45711">
            <a:spAutoFit/>
          </a:bodyPr>
          <a:lstStyle/>
          <a:p>
            <a:pPr>
              <a:defRPr/>
            </a:pPr>
            <a:r>
              <a:rPr lang="ar-SA" sz="2800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1</a:t>
            </a:r>
            <a:r>
              <a:rPr lang="ar-SA" sz="2800" b="1" i="1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:- </a:t>
            </a:r>
            <a:r>
              <a:rPr lang="ar-SA" sz="2400" b="1" i="1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نجمع المنتجات المستعمله ونصنفها</a:t>
            </a:r>
            <a:endParaRPr lang="en-US" sz="2400" b="1" i="1" dirty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71939" y="2286002"/>
            <a:ext cx="4286250" cy="4619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lIns="91420" tIns="45711" rIns="91420" bIns="45711">
            <a:spAutoFit/>
          </a:bodyPr>
          <a:lstStyle/>
          <a:p>
            <a:pPr>
              <a:defRPr/>
            </a:pPr>
            <a:r>
              <a:rPr lang="ar-SA" sz="2400" b="1" i="1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2:- معالجة المنتوجات</a:t>
            </a:r>
            <a:endParaRPr lang="en-US" sz="2400" b="1" i="1" dirty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39954" y="2996952"/>
            <a:ext cx="4286250" cy="95410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lIns="91420" tIns="45711" rIns="91420" bIns="45711">
            <a:spAutoFit/>
          </a:bodyPr>
          <a:lstStyle/>
          <a:p>
            <a:pPr>
              <a:defRPr/>
            </a:pPr>
            <a:r>
              <a:rPr lang="ar-SA" sz="2800" b="1" i="1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3:- نصنع منتجات جديدة من المنتجات المعالجه</a:t>
            </a:r>
            <a:endParaRPr lang="en-US" sz="2800" i="1" dirty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971600" y="4637759"/>
            <a:ext cx="7143808" cy="1231088"/>
          </a:xfrm>
          <a:prstGeom prst="rect">
            <a:avLst/>
          </a:prstGeom>
          <a:blipFill dpi="0" rotWithShape="1">
            <a:blip r:embed="rId3" cstate="print">
              <a:alphaModFix amt="78000"/>
            </a:blip>
            <a:srcRect/>
            <a:tile tx="1390650" ty="374650" sx="100000" sy="100000" flip="y" algn="r"/>
          </a:blipFill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 anchor="ctr">
            <a:spAutoFit/>
          </a:bodyPr>
          <a:lstStyle/>
          <a:p>
            <a:pPr>
              <a:defRPr/>
            </a:pPr>
            <a:r>
              <a:rPr lang="ar-SA" sz="2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عملية </a:t>
            </a:r>
            <a:r>
              <a:rPr lang="ar-SA" sz="2400" b="1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الاستحداث:</a:t>
            </a:r>
            <a:endParaRPr lang="ar-SA" sz="2400" b="1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rtl="0" eaLnBrk="0" hangingPunct="0">
              <a:defRPr/>
            </a:pPr>
            <a:r>
              <a:rPr lang="ar-SA" sz="24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هي عملية جمع وتصنيف منتجات مستعمله ثم </a:t>
            </a:r>
            <a:r>
              <a:rPr lang="ar-SA" sz="2400" b="1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مع</a:t>
            </a:r>
            <a:r>
              <a:rPr lang="ar-JO" sz="2400" b="1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ال</a:t>
            </a:r>
            <a:r>
              <a:rPr lang="ar-SA" sz="2400" b="1" dirty="0" err="1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جتها</a:t>
            </a:r>
            <a:r>
              <a:rPr lang="ar-SA" sz="2400" b="1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ar-SA" sz="24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وصنع منتجات جديدة منها.</a:t>
            </a:r>
            <a:r>
              <a:rPr lang="en-US" sz="2400" b="1" dirty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2290" name="Picture 2" descr="Flying Glider Airplane Plane Image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4465" y="428625"/>
            <a:ext cx="1457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C:\Users\jetway\Desktop\j6okekj7e4qrp1r9mr7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348882"/>
            <a:ext cx="2736304" cy="218904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4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400"/>
                            </p:stCondLst>
                            <p:childTnLst>
                              <p:par>
                                <p:cTn id="2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91 0.02636 C -0.08986 0.02405 -0.10092 0.02151 -0.10801 0.01827 C -0.1144 0.01526 -0.11958 0.01179 -0.12632 0.00994 C -0.12788 0.00879 -0.14032 0.00023 -0.1417 -0.00023 C -0.14775 -0.00231 -0.15414 -0.00185 -0.16002 -0.0044 C -0.16157 -0.00509 -0.16296 -0.00555 -0.16451 -0.00625 C -0.2008 -0.00393 -0.18628 -0.00648 -0.20909 0.00393 C -0.21411 0.01411 -0.21048 0.00856 -0.22119 0.01827 C -0.22465 0.02128 -0.22551 0.02775 -0.22897 0.03053 C -0.23173 0.03284 -0.23812 0.03469 -0.23812 0.03469 C -0.24867 0.04394 -0.244 0.04116 -0.25195 0.04486 C -0.26733 0.05897 -0.29187 0.04972 -0.30707 0.04903 C -0.30915 0.04833 -0.31122 0.04787 -0.31329 0.04695 C -0.31554 0.04579 -0.31709 0.04371 -0.31934 0.04278 C -0.33023 0.03839 -0.34181 0.03631 -0.35286 0.03469 C -0.37205 0.02613 -0.36531 0.02752 -0.39883 0.03261 C -0.40229 0.03307 -0.4047 0.03746 -0.40799 0.03885 C -0.41576 0.05388 -0.40522 0.03561 -0.41732 0.04903 C -0.41887 0.05065 -0.41887 0.05365 -0.42026 0.05504 C -0.42354 0.05782 -0.42769 0.05758 -0.43097 0.0592 C -0.43736 0.06776 -0.44013 0.06845 -0.44791 0.07354 C -0.45326 0.08094 -0.46035 0.08672 -0.46778 0.08996 C -0.47503 0.09967 -0.48195 0.09852 -0.49231 0.10014 C -0.50199 0.09944 -0.51167 0.09991 -0.52135 0.09829 C -0.52636 0.09736 -0.53223 0.09066 -0.53672 0.08788 C -0.55176 0.07886 -0.568 0.07516 -0.58425 0.07354 C -0.62779 0.07632 -0.60757 0.06938 -0.6271 0.0858 C -0.63211 0.09528 -0.63799 0.10268 -0.64386 0.11054 C -0.64956 0.11794 -0.65267 0.12465 -0.65924 0.1309 C -0.66339 0.14223 -0.66235 0.14431 -0.67151 0.14732 C -0.68533 0.1568 -0.69432 0.15795 -0.7097 0.15957 C -0.73372 0.15888 -0.75791 0.15888 -0.78176 0.15772 C -0.79126 0.15726 -0.79904 0.14107 -0.80612 0.13714 C -0.81753 0.13113 -0.82928 0.12905 -0.84137 0.12696 C -0.85865 0.12026 -0.87593 0.12118 -0.89356 0.12696 C -0.89511 0.12835 -0.89632 0.12997 -0.89805 0.1309 C -0.90203 0.13275 -0.91032 0.13506 -0.91032 0.13506 C -0.9136 0.14177 -0.91343 0.13876 -0.91343 0.14315 " pathEditMode="relative" ptsTypes="fffffffffffffffffffffffffffffffffffffA">
                                      <p:cBhvr>
                                        <p:cTn id="33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47962" indent="-383968" algn="ctr">
              <a:spcBef>
                <a:spcPct val="20000"/>
              </a:spcBef>
            </a:pPr>
            <a:r>
              <a:rPr lang="ar-JO" sz="4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ar-JO" sz="4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</a:br>
            <a:r>
              <a:rPr lang="ar-JO" sz="60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Simplified Arabic" pitchFamily="18" charset="-78"/>
                <a:ea typeface="+mn-ea"/>
                <a:cs typeface="Simplified Arabic" pitchFamily="18" charset="-78"/>
              </a:rPr>
              <a:t>الطمِر</a:t>
            </a:r>
            <a:r>
              <a:rPr lang="ar-JO" sz="3000" b="1" dirty="0" smtClean="0">
                <a:ln>
                  <a:noFill/>
                </a:ln>
                <a:solidFill>
                  <a:srgbClr val="00B050"/>
                </a:solidFill>
                <a:effectLst/>
                <a:ea typeface="+mn-ea"/>
              </a:rPr>
              <a:t/>
            </a:r>
            <a:br>
              <a:rPr lang="ar-JO" sz="3000" b="1" dirty="0" smtClean="0">
                <a:ln>
                  <a:noFill/>
                </a:ln>
                <a:solidFill>
                  <a:srgbClr val="00B050"/>
                </a:solidFill>
                <a:effectLst/>
                <a:ea typeface="+mn-ea"/>
              </a:rPr>
            </a:br>
            <a:endParaRPr lang="he-IL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SA" dirty="0" smtClean="0"/>
              <a:t>إنّ </a:t>
            </a:r>
            <a:r>
              <a:rPr lang="ar-SA" dirty="0" err="1" smtClean="0"/>
              <a:t>النفاي</a:t>
            </a:r>
            <a:r>
              <a:rPr lang="ar-JO" dirty="0" smtClean="0"/>
              <a:t>ات</a:t>
            </a:r>
            <a:r>
              <a:rPr lang="ar-SA" dirty="0" smtClean="0"/>
              <a:t> التي تتبقى بعد </a:t>
            </a:r>
            <a:r>
              <a:rPr lang="ar-JO" dirty="0" err="1" smtClean="0"/>
              <a:t>إستخدام</a:t>
            </a:r>
            <a:r>
              <a:rPr lang="ar-SA" dirty="0" smtClean="0"/>
              <a:t> جميع وسائل التقليص في المصدر, الاستحداث وإعادة التدوير يجب طمرها بمدافن منظمة</a:t>
            </a:r>
            <a:r>
              <a:rPr lang="ar-JO" dirty="0" err="1" smtClean="0"/>
              <a:t>،</a:t>
            </a:r>
            <a:r>
              <a:rPr lang="ar-SA" dirty="0" smtClean="0"/>
              <a:t> دون التسبب بآفات </a:t>
            </a:r>
            <a:r>
              <a:rPr lang="ar-SA" dirty="0" err="1" smtClean="0"/>
              <a:t>بيئية.</a:t>
            </a:r>
            <a:r>
              <a:rPr lang="ar-SA" dirty="0" smtClean="0"/>
              <a:t> مهما ساهمنا في تقليص كمية النفايات ستبقى دائما مخلفات للدفن</a:t>
            </a:r>
            <a:r>
              <a:rPr lang="ar-JO" dirty="0" err="1" smtClean="0"/>
              <a:t>.</a:t>
            </a:r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0EB6-809A-45F7-8970-1881AB344586}" type="slidenum">
              <a:rPr lang="he-IL" smtClean="0"/>
              <a:pPr/>
              <a:t>6</a:t>
            </a:fld>
            <a:endParaRPr lang="he-IL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9" name="Picture 1" descr="C:\Users\jetway\Desktop\landfi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8" y="4956352"/>
            <a:ext cx="2664296" cy="1402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0EB6-809A-45F7-8970-1881AB344586}" type="slidenum">
              <a:rPr lang="he-IL" smtClean="0"/>
              <a:pPr/>
              <a:t>7</a:t>
            </a:fld>
            <a:endParaRPr lang="he-IL"/>
          </a:p>
        </p:txBody>
      </p:sp>
      <p:sp>
        <p:nvSpPr>
          <p:cNvPr id="8" name="כוכב עם 7 פינות 7"/>
          <p:cNvSpPr/>
          <p:nvPr/>
        </p:nvSpPr>
        <p:spPr>
          <a:xfrm>
            <a:off x="1403648" y="188640"/>
            <a:ext cx="6912768" cy="4680520"/>
          </a:xfrm>
          <a:prstGeom prst="star7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1420" tIns="45711" rIns="91420" bIns="45711" rtlCol="1" anchor="ctr"/>
          <a:lstStyle/>
          <a:p>
            <a:pPr algn="ctr"/>
            <a:r>
              <a:rPr lang="ar-JO" sz="48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  <a:hlinkClick r:id="rId2" action="ppaction://hlinkfile"/>
              </a:rPr>
              <a:t>مهمة للطلاب  بشكل مجموعات </a:t>
            </a:r>
            <a:endParaRPr lang="he-IL" sz="4800" dirty="0">
              <a:solidFill>
                <a:schemeClr val="bg1"/>
              </a:solidFill>
              <a:latin typeface="Simplified Arabic" pitchFamily="18" charset="-78"/>
            </a:endParaRPr>
          </a:p>
        </p:txBody>
      </p:sp>
      <p:pic>
        <p:nvPicPr>
          <p:cNvPr id="75778" name="Picture 2" descr="C:\Users\jetway\Desktop\almstba_com_1340490171_93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2" y="4005064"/>
            <a:ext cx="36195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b="1" dirty="0" smtClean="0">
                <a:solidFill>
                  <a:schemeClr val="bg1"/>
                </a:solidFill>
              </a:rPr>
              <a:t>موضوع المُهمة </a:t>
            </a: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8238" indent="-514244">
              <a:buNone/>
            </a:pPr>
            <a:r>
              <a:rPr lang="ar-JO" sz="3200" dirty="0" smtClean="0">
                <a:latin typeface="Simplified Arabic" pitchFamily="18" charset="-78"/>
                <a:cs typeface="Simplified Arabic" pitchFamily="18" charset="-78"/>
              </a:rPr>
              <a:t>عليكم التقسيم الى 4 مجموعات.</a:t>
            </a:r>
          </a:p>
          <a:p>
            <a:pPr>
              <a:buNone/>
            </a:pPr>
            <a:r>
              <a:rPr lang="ar-JO" sz="3200" dirty="0" smtClean="0">
                <a:latin typeface="Simplified Arabic" pitchFamily="18" charset="-78"/>
                <a:cs typeface="Simplified Arabic" pitchFamily="18" charset="-78"/>
              </a:rPr>
              <a:t>أمامكم 4 بطاقات وهي عبارة عن </a:t>
            </a:r>
            <a:r>
              <a:rPr lang="ar-JO" sz="3200" dirty="0" err="1" smtClean="0">
                <a:latin typeface="Simplified Arabic" pitchFamily="18" charset="-78"/>
                <a:cs typeface="Simplified Arabic" pitchFamily="18" charset="-78"/>
              </a:rPr>
              <a:t>إقتراحات</a:t>
            </a:r>
            <a:r>
              <a:rPr lang="ar-JO" sz="3200" dirty="0" smtClean="0">
                <a:latin typeface="Simplified Arabic" pitchFamily="18" charset="-78"/>
                <a:cs typeface="Simplified Arabic" pitchFamily="18" charset="-78"/>
              </a:rPr>
              <a:t> لِحل</a:t>
            </a:r>
            <a:r>
              <a:rPr lang="ar-EG" sz="3200" dirty="0" smtClean="0">
                <a:latin typeface="Simplified Arabic" pitchFamily="18" charset="-78"/>
                <a:cs typeface="Simplified Arabic" pitchFamily="18" charset="-78"/>
              </a:rPr>
              <a:t> م</a:t>
            </a:r>
            <a:r>
              <a:rPr lang="ar-JO" sz="3200" dirty="0" smtClean="0">
                <a:latin typeface="Simplified Arabic" pitchFamily="18" charset="-78"/>
                <a:cs typeface="Simplified Arabic" pitchFamily="18" charset="-78"/>
              </a:rPr>
              <a:t>ُ</a:t>
            </a:r>
            <a:r>
              <a:rPr lang="ar-EG" sz="3200" dirty="0" err="1" smtClean="0">
                <a:latin typeface="Simplified Arabic" pitchFamily="18" charset="-78"/>
                <a:cs typeface="Simplified Arabic" pitchFamily="18" charset="-78"/>
              </a:rPr>
              <a:t>شكلة</a:t>
            </a:r>
            <a:r>
              <a:rPr lang="ar-EG" sz="3200" dirty="0" smtClean="0">
                <a:latin typeface="Simplified Arabic" pitchFamily="18" charset="-78"/>
                <a:cs typeface="Simplified Arabic" pitchFamily="18" charset="-78"/>
              </a:rPr>
              <a:t> النفايات</a:t>
            </a:r>
            <a:r>
              <a:rPr lang="he-IL" sz="3200" dirty="0" smtClean="0">
                <a:latin typeface="Simplified Arabic" pitchFamily="18" charset="-78"/>
                <a:cs typeface="Simplified Arabic" pitchFamily="18" charset="-78"/>
              </a:rPr>
              <a:t>:</a:t>
            </a:r>
            <a:r>
              <a:rPr lang="he-IL" sz="3200" dirty="0" smtClean="0">
                <a:latin typeface="Simplified Arabic" pitchFamily="18" charset="-78"/>
              </a:rPr>
              <a:t> </a:t>
            </a:r>
            <a:endParaRPr lang="en-US" sz="3200" dirty="0" smtClean="0">
              <a:latin typeface="Simplified Arabic" pitchFamily="18" charset="-78"/>
              <a:cs typeface="Simplified Arabic" pitchFamily="18" charset="-78"/>
            </a:endParaRPr>
          </a:p>
          <a:p>
            <a:pPr marL="578238" indent="-514244">
              <a:buNone/>
            </a:pPr>
            <a:r>
              <a:rPr lang="he-IL" sz="3200" dirty="0" smtClean="0">
                <a:latin typeface="Simplified Arabic" pitchFamily="18" charset="-78"/>
              </a:rPr>
              <a:t>1. </a:t>
            </a:r>
            <a:r>
              <a:rPr lang="ar-JO" sz="3200" dirty="0" smtClean="0">
                <a:latin typeface="Simplified Arabic" pitchFamily="18" charset="-78"/>
                <a:cs typeface="Simplified Arabic" pitchFamily="18" charset="-78"/>
              </a:rPr>
              <a:t>التقليل</a:t>
            </a:r>
            <a:r>
              <a:rPr lang="ar-EG" sz="3200" dirty="0" smtClean="0">
                <a:latin typeface="Simplified Arabic" pitchFamily="18" charset="-78"/>
                <a:cs typeface="Simplified Arabic" pitchFamily="18" charset="-78"/>
              </a:rPr>
              <a:t> من المصدر</a:t>
            </a:r>
            <a:r>
              <a:rPr lang="he-IL" sz="3200" dirty="0" smtClean="0">
                <a:latin typeface="Simplified Arabic" pitchFamily="18" charset="-78"/>
              </a:rPr>
              <a:t>  </a:t>
            </a:r>
          </a:p>
          <a:p>
            <a:pPr marL="578238" indent="-514244">
              <a:buNone/>
            </a:pPr>
            <a:r>
              <a:rPr lang="he-IL" sz="3200" dirty="0" smtClean="0">
                <a:latin typeface="Simplified Arabic" pitchFamily="18" charset="-78"/>
              </a:rPr>
              <a:t>2. </a:t>
            </a:r>
            <a:r>
              <a:rPr lang="ar-JO" sz="3200" dirty="0" smtClean="0">
                <a:latin typeface="Simplified Arabic" pitchFamily="18" charset="-78"/>
                <a:cs typeface="Simplified Arabic" pitchFamily="18" charset="-78"/>
              </a:rPr>
              <a:t>إستعمال مُتعدد.</a:t>
            </a:r>
            <a:r>
              <a:rPr lang="he-IL" sz="3200" dirty="0" smtClean="0">
                <a:latin typeface="Simplified Arabic" pitchFamily="18" charset="-78"/>
              </a:rPr>
              <a:t>	</a:t>
            </a:r>
          </a:p>
          <a:p>
            <a:pPr marL="578238" indent="-514244">
              <a:buNone/>
            </a:pPr>
            <a:r>
              <a:rPr lang="he-IL" sz="3200" dirty="0" smtClean="0">
                <a:latin typeface="Simplified Arabic" pitchFamily="18" charset="-78"/>
              </a:rPr>
              <a:t>3. </a:t>
            </a:r>
            <a:r>
              <a:rPr lang="ar-JO" sz="3200" dirty="0" smtClean="0">
                <a:latin typeface="Simplified Arabic" pitchFamily="18" charset="-78"/>
                <a:cs typeface="Simplified Arabic" pitchFamily="18" charset="-78"/>
              </a:rPr>
              <a:t>الإمتناع</a:t>
            </a:r>
            <a:endParaRPr lang="he-IL" sz="3200" dirty="0" smtClean="0">
              <a:latin typeface="Simplified Arabic" pitchFamily="18" charset="-78"/>
            </a:endParaRPr>
          </a:p>
          <a:p>
            <a:pPr>
              <a:buNone/>
            </a:pPr>
            <a:r>
              <a:rPr lang="he-IL" sz="3200" dirty="0" smtClean="0">
                <a:latin typeface="Simplified Arabic" pitchFamily="18" charset="-78"/>
              </a:rPr>
              <a:t>5. </a:t>
            </a:r>
            <a:r>
              <a:rPr lang="ar-SA" sz="3200" dirty="0" smtClean="0">
                <a:latin typeface="Simplified Arabic" pitchFamily="18" charset="-78"/>
                <a:cs typeface="Simplified Arabic" pitchFamily="18" charset="-78"/>
              </a:rPr>
              <a:t>تدوير</a:t>
            </a:r>
            <a:r>
              <a:rPr lang="en-US" sz="3200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JO" sz="3200" dirty="0" smtClean="0">
                <a:latin typeface="Simplified Arabic" pitchFamily="18" charset="-78"/>
                <a:cs typeface="Simplified Arabic" pitchFamily="18" charset="-78"/>
              </a:rPr>
              <a:t>وإستحداث.</a:t>
            </a:r>
            <a:r>
              <a:rPr lang="he-IL" sz="3200" dirty="0" smtClean="0">
                <a:latin typeface="Simplified Arabic" pitchFamily="18" charset="-78"/>
              </a:rPr>
              <a:t>		</a:t>
            </a:r>
            <a:endParaRPr lang="en-US" sz="3200" dirty="0" smtClean="0">
              <a:latin typeface="Simplified Arabic" pitchFamily="18" charset="-78"/>
              <a:cs typeface="Simplified Arabic" pitchFamily="18" charset="-78"/>
            </a:endParaRPr>
          </a:p>
          <a:p>
            <a:pPr marL="578238" indent="-514244">
              <a:buAutoNum type="arabicPeriod"/>
            </a:pPr>
            <a:endParaRPr lang="ar-JO" dirty="0" smtClean="0"/>
          </a:p>
          <a:p>
            <a:pPr marL="578238" indent="-514244">
              <a:buAutoNum type="arabicPeriod"/>
            </a:pP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0EB6-809A-45F7-8970-1881AB344586}" type="slidenum">
              <a:rPr lang="he-IL" smtClean="0"/>
              <a:pPr/>
              <a:t>8</a:t>
            </a:fld>
            <a:endParaRPr lang="he-IL"/>
          </a:p>
        </p:txBody>
      </p:sp>
      <p:pic>
        <p:nvPicPr>
          <p:cNvPr id="76802" name="Picture 2" descr="C:\Users\jetway\Desktop\almstba_com_1340490171_31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620688"/>
            <a:ext cx="2160240" cy="1879476"/>
          </a:xfrm>
          <a:prstGeom prst="rect">
            <a:avLst/>
          </a:prstGeom>
          <a:noFill/>
        </p:spPr>
      </p:pic>
      <p:pic>
        <p:nvPicPr>
          <p:cNvPr id="6" name="Picture 5" descr="kids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645024"/>
            <a:ext cx="410445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39554" y="764706"/>
            <a:ext cx="8222400" cy="5525860"/>
          </a:xfrm>
        </p:spPr>
        <p:txBody>
          <a:bodyPr/>
          <a:lstStyle/>
          <a:p>
            <a:pPr algn="r" rtl="1" eaLnBrk="1">
              <a:lnSpc>
                <a:spcPct val="67000"/>
              </a:lnSpc>
              <a:tabLst>
                <a:tab pos="0" algn="l"/>
                <a:tab pos="405960" algn="l"/>
                <a:tab pos="813359" algn="l"/>
                <a:tab pos="1220757" algn="l"/>
                <a:tab pos="1628157" algn="l"/>
                <a:tab pos="2035557" algn="l"/>
                <a:tab pos="2442955" algn="l"/>
                <a:tab pos="2850356" algn="l"/>
                <a:tab pos="3257755" algn="l"/>
                <a:tab pos="3665154" algn="l"/>
                <a:tab pos="4072555" algn="l"/>
                <a:tab pos="4479953" algn="l"/>
                <a:tab pos="4887352" algn="l"/>
                <a:tab pos="5294751" algn="l"/>
                <a:tab pos="5702152" algn="l"/>
                <a:tab pos="6109549" algn="l"/>
                <a:tab pos="6516949" algn="l"/>
                <a:tab pos="6924348" algn="l"/>
                <a:tab pos="7331748" algn="l"/>
                <a:tab pos="7739147" algn="l"/>
                <a:tab pos="8146547" algn="l"/>
              </a:tabLst>
            </a:pP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ar-JO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JO" sz="6000" b="1" dirty="0" smtClean="0">
                <a:latin typeface="Times New Roman" pitchFamily="18" charset="0"/>
                <a:cs typeface="Times New Roman" pitchFamily="18" charset="0"/>
              </a:rPr>
              <a:t>خمنوا ماذا يوجد وراء الصورة؟</a:t>
            </a:r>
            <a:endParaRPr lang="en-GB" sz="6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התלהבות">
  <a:themeElements>
    <a:clrScheme name="זרימה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התלהבות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התלהבות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6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6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822</TotalTime>
  <Words>205</Words>
  <Application>Microsoft Office PowerPoint</Application>
  <PresentationFormat>‫הצגה על המסך (4:3)</PresentationFormat>
  <Paragraphs>62</Paragraphs>
  <Slides>20</Slides>
  <Notes>4</Notes>
  <HiddenSlides>0</HiddenSlides>
  <MMClips>0</MMClips>
  <ScaleCrop>false</ScaleCrop>
  <HeadingPairs>
    <vt:vector size="6" baseType="variant">
      <vt:variant>
        <vt:lpstr>ערכת נושא</vt:lpstr>
      </vt:variant>
      <vt:variant>
        <vt:i4>2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3" baseType="lpstr">
      <vt:lpstr>התלהבות</vt:lpstr>
      <vt:lpstr>Design padrão</vt:lpstr>
      <vt:lpstr>Clip</vt:lpstr>
      <vt:lpstr> طُرق مُعالجة النفايات</vt:lpstr>
      <vt:lpstr>هرم النفايات الصلبة</vt:lpstr>
      <vt:lpstr> التقليل من المصدر   </vt:lpstr>
      <vt:lpstr>שקופית 4</vt:lpstr>
      <vt:lpstr>שקופית 5</vt:lpstr>
      <vt:lpstr> الطمِر </vt:lpstr>
      <vt:lpstr>שקופית 7</vt:lpstr>
      <vt:lpstr>موضوع المُهمة </vt:lpstr>
      <vt:lpstr>         خمنوا ماذا يوجد وراء الصورة؟</vt:lpstr>
      <vt:lpstr>שקופית 10</vt:lpstr>
      <vt:lpstr>שקופית 11</vt:lpstr>
      <vt:lpstr>حوالي 400،000 هاتف نقال يلقى كل يوم</vt:lpstr>
      <vt:lpstr>ما هذا؟</vt:lpstr>
      <vt:lpstr>שקופית 14</vt:lpstr>
      <vt:lpstr>حوالي 2 مليون قناني بلاستيك تُلقى كُل خمس دقائق في امريكيا.</vt:lpstr>
      <vt:lpstr>هل هذه صورة؟</vt:lpstr>
      <vt:lpstr>שקופית 17</vt:lpstr>
      <vt:lpstr>كل 30 ثانية يلقى حوالي 106،000 قناني الومنيوم على الارض في امريكيا..</vt:lpstr>
      <vt:lpstr>שקופית 19</vt:lpstr>
      <vt:lpstr>شكرا لحُسن استماعكم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طرق لمعالجة النفايات</dc:title>
  <dc:creator>jetway</dc:creator>
  <cp:lastModifiedBy>jetway</cp:lastModifiedBy>
  <cp:revision>93</cp:revision>
  <dcterms:created xsi:type="dcterms:W3CDTF">2012-12-14T22:01:39Z</dcterms:created>
  <dcterms:modified xsi:type="dcterms:W3CDTF">2013-03-22T09:12:39Z</dcterms:modified>
</cp:coreProperties>
</file>