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9" r:id="rId2"/>
    <p:sldId id="257" r:id="rId3"/>
    <p:sldId id="258" r:id="rId4"/>
    <p:sldId id="260" r:id="rId5"/>
    <p:sldId id="263" r:id="rId6"/>
    <p:sldId id="264" r:id="rId7"/>
    <p:sldId id="262" r:id="rId8"/>
    <p:sldId id="261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2F16FE-5AD0-4DE0-B6B8-BABBBB42A5DB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F52CF3-1715-45A0-9247-8607C83F1C8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التمهيد:</a:t>
            </a:r>
            <a:r>
              <a:rPr lang="ar-SA" baseline="0" dirty="0" smtClean="0"/>
              <a:t> ماذا تعلمنا في الدرس السابق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موضوع الدرس الثالث المجموعة الشمسية</a:t>
            </a:r>
            <a:r>
              <a:rPr lang="ar-SA" baseline="0" dirty="0" smtClean="0"/>
              <a:t> القسم 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الاستدراج-فلاش عن المجموعة </a:t>
            </a:r>
            <a:r>
              <a:rPr lang="ar-SA" dirty="0" smtClean="0"/>
              <a:t>الشمسية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العرض والتطبيق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الإجمال</a:t>
            </a:r>
            <a:r>
              <a:rPr lang="ar-SA" baseline="0" dirty="0" smtClean="0"/>
              <a:t> </a:t>
            </a:r>
            <a:r>
              <a:rPr lang="ar-SA" baseline="0" dirty="0" smtClean="0"/>
              <a:t>–عرض فلم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الوظيفة</a:t>
            </a:r>
            <a:r>
              <a:rPr lang="ar-SA" baseline="0" dirty="0" smtClean="0"/>
              <a:t> </a:t>
            </a:r>
            <a:r>
              <a:rPr lang="ar-SA" baseline="0" dirty="0" err="1" smtClean="0"/>
              <a:t>البيتية</a:t>
            </a:r>
            <a:r>
              <a:rPr lang="ar-SA" baseline="0" dirty="0" smtClean="0"/>
              <a:t> –مهمة في موقع </a:t>
            </a:r>
            <a:r>
              <a:rPr lang="ar-SA" baseline="0" dirty="0" smtClean="0"/>
              <a:t>آفاق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2CF3-1715-45A0-9247-8607C83F1C82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media-sciences.com/ma/a272-solar-syste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://www.youtube.com/watch?v=SonAHja7XC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hyperlink" Target="http://ar.ofek.cet.ac.il/units/ar/science/intro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ar-SA" sz="6600" b="1" dirty="0" smtClean="0">
                <a:latin typeface="Traditional Arabic" pitchFamily="18" charset="-78"/>
                <a:cs typeface="Traditional Arabic" pitchFamily="18" charset="-78"/>
              </a:rPr>
              <a:t>ماذا تعلمنا في الدرس السابق؟</a:t>
            </a:r>
            <a:endParaRPr lang="he-IL" sz="6600" b="1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المجموعة الشمسية </a:t>
            </a:r>
            <a:endParaRPr lang="he-I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מציין מיקום תוכן 3" descr="imagesCAJMCZA0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763688" y="1772816"/>
            <a:ext cx="5400600" cy="49179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47664" y="692696"/>
            <a:ext cx="590465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هيا نتعرف على المجموعة الشمسية </a:t>
            </a:r>
            <a:endParaRPr lang="he-IL" sz="4800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  <p:pic>
        <p:nvPicPr>
          <p:cNvPr id="12" name="תמונה 11" descr="imagesCAJMCZA0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1628800"/>
            <a:ext cx="6454794" cy="4238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هيا نبني مجسمًا للمجموعة الشمسية</a:t>
            </a:r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4" name="מציין מיקום תוכן 3" descr="ls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362540"/>
            <a:ext cx="6768752" cy="4897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98578" y="0"/>
            <a:ext cx="924257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מציין מיקום תוכן 3" descr="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 descr="imagesCA1628Y7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2492896"/>
            <a:ext cx="1512168" cy="18722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5616" y="980728"/>
            <a:ext cx="669674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هيا نخلص ما </a:t>
            </a:r>
            <a:r>
              <a:rPr lang="ar-SA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تعلمناه</a:t>
            </a:r>
            <a:r>
              <a:rPr lang="ar-S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حتى </a:t>
            </a:r>
            <a:r>
              <a:rPr lang="ar-SA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الان</a:t>
            </a:r>
            <a:r>
              <a:rPr lang="ar-S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عن</a:t>
            </a:r>
          </a:p>
          <a:p>
            <a:pPr algn="ctr"/>
            <a:r>
              <a:rPr lang="ar-S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المجموعة الشمسية</a:t>
            </a:r>
            <a:endParaRPr lang="he-IL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תמונה 10" descr="j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564904"/>
            <a:ext cx="3130724" cy="3790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الوظيفة </a:t>
            </a:r>
            <a:r>
              <a:rPr lang="ar-S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البيتية</a:t>
            </a:r>
            <a:endParaRPr lang="he-I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525963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مهمة في موقع  </a:t>
            </a:r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4" name="תמונה 3" descr="gg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1628800"/>
            <a:ext cx="2496666" cy="11521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תמונה 4" descr="imagesCA7M9FV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69022" y="3429000"/>
            <a:ext cx="4963218" cy="2680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70</Words>
  <Application>Microsoft Office PowerPoint</Application>
  <PresentationFormat>‫הצגה על המסך (4:3)</PresentationFormat>
  <Paragraphs>20</Paragraphs>
  <Slides>8</Slides>
  <Notes>6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של Office</vt:lpstr>
      <vt:lpstr>ماذا تعلمنا في الدرس السابق؟</vt:lpstr>
      <vt:lpstr>المجموعة الشمسية </vt:lpstr>
      <vt:lpstr>שקופית 3</vt:lpstr>
      <vt:lpstr>هيا نبني مجسمًا للمجموعة الشمسية</vt:lpstr>
      <vt:lpstr>שקופית 5</vt:lpstr>
      <vt:lpstr>שקופית 6</vt:lpstr>
      <vt:lpstr>שקופית 7</vt:lpstr>
      <vt:lpstr>الوظيفة البيتية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http://www.youtube.com/watch?v=V0La_AwFcdw&amp;list=PLE27C3D6BBF5B1835&amp;index=1</dc:title>
  <dc:creator>jasmina</dc:creator>
  <cp:lastModifiedBy>jasmina</cp:lastModifiedBy>
  <cp:revision>27</cp:revision>
  <dcterms:created xsi:type="dcterms:W3CDTF">2013-03-01T12:18:03Z</dcterms:created>
  <dcterms:modified xsi:type="dcterms:W3CDTF">2013-03-31T16:46:03Z</dcterms:modified>
</cp:coreProperties>
</file>